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12" r:id="rId5"/>
    <p:sldId id="301" r:id="rId6"/>
    <p:sldId id="297" r:id="rId7"/>
    <p:sldId id="310" r:id="rId8"/>
    <p:sldId id="317" r:id="rId9"/>
    <p:sldId id="313" r:id="rId10"/>
    <p:sldId id="318" r:id="rId11"/>
    <p:sldId id="319" r:id="rId12"/>
    <p:sldId id="308" r:id="rId13"/>
    <p:sldId id="32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 Slide" id="{01B19F52-1749-435D-888E-26A0770BF5B4}">
          <p14:sldIdLst>
            <p14:sldId id="312"/>
          </p14:sldIdLst>
        </p14:section>
        <p14:section name="About Us" id="{40F32DE1-5127-45C3-B6C9-AA9EDC9F172B}">
          <p14:sldIdLst>
            <p14:sldId id="301"/>
            <p14:sldId id="297"/>
            <p14:sldId id="310"/>
            <p14:sldId id="317"/>
            <p14:sldId id="313"/>
            <p14:sldId id="318"/>
            <p14:sldId id="319"/>
            <p14:sldId id="308"/>
            <p14:sldId id="320"/>
          </p14:sldIdLst>
        </p14:section>
        <p14:section name="Our Service" id="{0D082E43-92F3-41F5-80E0-F2DBA0B45D74}">
          <p14:sldIdLst/>
        </p14:section>
        <p14:section name="Our Team" id="{5B8904A1-A8D0-4E34-9B74-94A9EA2D3F8A}">
          <p14:sldIdLst/>
        </p14:section>
        <p14:section name="Pricing Table" id="{BEB66506-9BDE-45F4-ABA6-E8C4506F55E1}">
          <p14:sldIdLst/>
        </p14:section>
        <p14:section name="Our Product" id="{2473C1F2-C5DC-45FA-B98B-B5D38BDB8DC8}">
          <p14:sldIdLst/>
        </p14:section>
        <p14:section name="Break Slide" id="{58DF085C-D53F-42D8-9F1A-76BFDB47AF66}">
          <p14:sldIdLst/>
        </p14:section>
        <p14:section name="Gallery" id="{0507A454-09CD-4BF3-BFCE-FEBF393E9C26}">
          <p14:sldIdLst/>
        </p14:section>
        <p14:section name="Mockup" id="{0E09BC09-C827-4CDA-83B6-4FACC2323A31}">
          <p14:sldIdLst/>
        </p14:section>
        <p14:section name="Infographic" id="{E2A04658-1C5F-4409-A559-838BDCECEE9D}">
          <p14:sldIdLst/>
        </p14:section>
        <p14:section name="Quotes" id="{6ECBA54F-83FF-4BB2-8761-9E086C297608}">
          <p14:sldIdLst/>
        </p14:section>
        <p14:section name="Contact Information" id="{262F390D-EE5E-419A-98ED-652C4AC58941}">
          <p14:sldIdLst/>
        </p14:section>
        <p14:section name="Ending Slides" id="{4B4462CD-55DC-404B-AA2B-DE7FC0DB3D0E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ELIK Anil" initials="CA" lastIdx="2" clrIdx="0">
    <p:extLst>
      <p:ext uri="{19B8F6BF-5375-455C-9EA6-DF929625EA0E}">
        <p15:presenceInfo xmlns:p15="http://schemas.microsoft.com/office/powerpoint/2012/main" userId="CELIK Ani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00D14"/>
    <a:srgbClr val="34E7E4"/>
    <a:srgbClr val="18D0CB"/>
    <a:srgbClr val="108B88"/>
    <a:srgbClr val="FF0150"/>
    <a:srgbClr val="0E7C79"/>
    <a:srgbClr val="16BCB8"/>
    <a:srgbClr val="252525"/>
    <a:srgbClr val="84D8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90"/>
    <p:restoredTop sz="82178"/>
  </p:normalViewPr>
  <p:slideViewPr>
    <p:cSldViewPr snapToGrid="0" snapToObjects="1">
      <p:cViewPr>
        <p:scale>
          <a:sx n="81" d="100"/>
          <a:sy n="81" d="100"/>
        </p:scale>
        <p:origin x="3016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BABCC6C-FD20-4E5E-8037-F81909E560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0225871-E715-4EC8-B4A6-943C126D60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4E55D6-A029-4494-BFCF-38DB4C18C827}" type="datetimeFigureOut">
              <a:rPr lang="de-AT" smtClean="0"/>
              <a:t>04.12.21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46C5C7E-811B-4DD2-9DB0-057538FB88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AE3274-C39E-4FF2-AC43-D34A2D25A91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679D5-96D1-40ED-B99C-30ED30D858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14978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EA76FB-9763-4FFE-B6A1-5C57A0CA0AE3}" type="datetimeFigureOut">
              <a:rPr lang="en-ID" smtClean="0"/>
              <a:t>04/12/21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4ED5D0-F2FB-4B3D-A0F0-7D2454080F06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61467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4ED5D0-F2FB-4B3D-A0F0-7D2454080F06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53840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4ED5D0-F2FB-4B3D-A0F0-7D2454080F06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65730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4ED5D0-F2FB-4B3D-A0F0-7D2454080F06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08548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4ED5D0-F2FB-4B3D-A0F0-7D2454080F06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16657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future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also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translate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solutons</a:t>
            </a:r>
            <a:r>
              <a:rPr lang="de-DE" dirty="0"/>
              <a:t>.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4ED5D0-F2FB-4B3D-A0F0-7D2454080F06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866551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4ED5D0-F2FB-4B3D-A0F0-7D2454080F06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71064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4ED5D0-F2FB-4B3D-A0F0-7D2454080F06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61932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7180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BF09CF-968B-405B-B741-EE1028FC306A}"/>
              </a:ext>
            </a:extLst>
          </p:cNvPr>
          <p:cNvSpPr/>
          <p:nvPr userDrawn="1"/>
        </p:nvSpPr>
        <p:spPr>
          <a:xfrm flipH="1">
            <a:off x="7876868" y="1619250"/>
            <a:ext cx="2581582" cy="445770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176B386-5185-4372-92EE-1EBD8E5C874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2581275" cy="6858000"/>
          </a:xfrm>
          <a:custGeom>
            <a:avLst/>
            <a:gdLst>
              <a:gd name="connsiteX0" fmla="*/ 0 w 2581275"/>
              <a:gd name="connsiteY0" fmla="*/ 0 h 6858000"/>
              <a:gd name="connsiteX1" fmla="*/ 2581275 w 2581275"/>
              <a:gd name="connsiteY1" fmla="*/ 0 h 6858000"/>
              <a:gd name="connsiteX2" fmla="*/ 2581275 w 2581275"/>
              <a:gd name="connsiteY2" fmla="*/ 6858000 h 6858000"/>
              <a:gd name="connsiteX3" fmla="*/ 0 w 25812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1275" h="6858000">
                <a:moveTo>
                  <a:pt x="0" y="0"/>
                </a:moveTo>
                <a:lnTo>
                  <a:pt x="2581275" y="0"/>
                </a:lnTo>
                <a:lnTo>
                  <a:pt x="2581275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E0C766A-F57E-4731-B860-9BA98B6D16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43950" y="-1"/>
            <a:ext cx="3448050" cy="4324350"/>
          </a:xfrm>
          <a:custGeom>
            <a:avLst/>
            <a:gdLst>
              <a:gd name="connsiteX0" fmla="*/ 0 w 3448050"/>
              <a:gd name="connsiteY0" fmla="*/ 0 h 4324350"/>
              <a:gd name="connsiteX1" fmla="*/ 3448050 w 3448050"/>
              <a:gd name="connsiteY1" fmla="*/ 0 h 4324350"/>
              <a:gd name="connsiteX2" fmla="*/ 3448050 w 3448050"/>
              <a:gd name="connsiteY2" fmla="*/ 4324350 h 4324350"/>
              <a:gd name="connsiteX3" fmla="*/ 0 w 3448050"/>
              <a:gd name="connsiteY3" fmla="*/ 4324350 h 432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8050" h="4324350">
                <a:moveTo>
                  <a:pt x="0" y="0"/>
                </a:moveTo>
                <a:lnTo>
                  <a:pt x="3448050" y="0"/>
                </a:lnTo>
                <a:lnTo>
                  <a:pt x="3448050" y="4324350"/>
                </a:lnTo>
                <a:lnTo>
                  <a:pt x="0" y="432435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21199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B5A90C7-206C-4FBD-9CD5-7FF70A6FA2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09625" y="2609850"/>
            <a:ext cx="7058024" cy="3457575"/>
          </a:xfrm>
          <a:custGeom>
            <a:avLst/>
            <a:gdLst>
              <a:gd name="connsiteX0" fmla="*/ 0 w 7058024"/>
              <a:gd name="connsiteY0" fmla="*/ 0 h 3457575"/>
              <a:gd name="connsiteX1" fmla="*/ 7058024 w 7058024"/>
              <a:gd name="connsiteY1" fmla="*/ 0 h 3457575"/>
              <a:gd name="connsiteX2" fmla="*/ 7058024 w 7058024"/>
              <a:gd name="connsiteY2" fmla="*/ 3457575 h 3457575"/>
              <a:gd name="connsiteX3" fmla="*/ 0 w 7058024"/>
              <a:gd name="connsiteY3" fmla="*/ 3457575 h 3457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58024" h="3457575">
                <a:moveTo>
                  <a:pt x="0" y="0"/>
                </a:moveTo>
                <a:lnTo>
                  <a:pt x="7058024" y="0"/>
                </a:lnTo>
                <a:lnTo>
                  <a:pt x="7058024" y="3457575"/>
                </a:lnTo>
                <a:lnTo>
                  <a:pt x="0" y="3457575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2694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5E94E0-C46F-41F5-8880-B0A4AB51B9BB}"/>
              </a:ext>
            </a:extLst>
          </p:cNvPr>
          <p:cNvSpPr/>
          <p:nvPr userDrawn="1"/>
        </p:nvSpPr>
        <p:spPr>
          <a:xfrm flipH="1">
            <a:off x="1742768" y="4324350"/>
            <a:ext cx="2581582" cy="2533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850337C-1F62-4547-89EC-1B2722BE3B1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38750" y="0"/>
            <a:ext cx="6953250" cy="3429000"/>
          </a:xfrm>
          <a:custGeom>
            <a:avLst/>
            <a:gdLst>
              <a:gd name="connsiteX0" fmla="*/ 0 w 6953250"/>
              <a:gd name="connsiteY0" fmla="*/ 0 h 3429000"/>
              <a:gd name="connsiteX1" fmla="*/ 6953250 w 6953250"/>
              <a:gd name="connsiteY1" fmla="*/ 0 h 3429000"/>
              <a:gd name="connsiteX2" fmla="*/ 6953250 w 6953250"/>
              <a:gd name="connsiteY2" fmla="*/ 3429000 h 3429000"/>
              <a:gd name="connsiteX3" fmla="*/ 0 w 695325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0" h="3429000">
                <a:moveTo>
                  <a:pt x="0" y="0"/>
                </a:moveTo>
                <a:lnTo>
                  <a:pt x="6953250" y="0"/>
                </a:lnTo>
                <a:lnTo>
                  <a:pt x="6953250" y="3429000"/>
                </a:lnTo>
                <a:lnTo>
                  <a:pt x="0" y="3429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499A4B5-3839-4921-BECA-D97DDDE4E8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3448050" cy="2647950"/>
          </a:xfrm>
          <a:custGeom>
            <a:avLst/>
            <a:gdLst>
              <a:gd name="connsiteX0" fmla="*/ 0 w 3448050"/>
              <a:gd name="connsiteY0" fmla="*/ 0 h 2647950"/>
              <a:gd name="connsiteX1" fmla="*/ 3448050 w 3448050"/>
              <a:gd name="connsiteY1" fmla="*/ 0 h 2647950"/>
              <a:gd name="connsiteX2" fmla="*/ 3448050 w 3448050"/>
              <a:gd name="connsiteY2" fmla="*/ 2647950 h 2647950"/>
              <a:gd name="connsiteX3" fmla="*/ 0 w 3448050"/>
              <a:gd name="connsiteY3" fmla="*/ 2647950 h 264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8050" h="2647950">
                <a:moveTo>
                  <a:pt x="0" y="0"/>
                </a:moveTo>
                <a:lnTo>
                  <a:pt x="3448050" y="0"/>
                </a:lnTo>
                <a:lnTo>
                  <a:pt x="3448050" y="2647950"/>
                </a:lnTo>
                <a:lnTo>
                  <a:pt x="0" y="264795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108440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34EE61-A0DD-4095-8910-5A4502731EB2}"/>
              </a:ext>
            </a:extLst>
          </p:cNvPr>
          <p:cNvSpPr/>
          <p:nvPr userDrawn="1"/>
        </p:nvSpPr>
        <p:spPr>
          <a:xfrm>
            <a:off x="7848600" y="819150"/>
            <a:ext cx="4343400" cy="26098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0E525D9-BF81-4E7D-BECA-0F4B0CA7B8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15050" y="1695450"/>
            <a:ext cx="4343400" cy="5162550"/>
          </a:xfrm>
          <a:custGeom>
            <a:avLst/>
            <a:gdLst>
              <a:gd name="connsiteX0" fmla="*/ 0 w 4343400"/>
              <a:gd name="connsiteY0" fmla="*/ 0 h 5162550"/>
              <a:gd name="connsiteX1" fmla="*/ 4343400 w 4343400"/>
              <a:gd name="connsiteY1" fmla="*/ 0 h 5162550"/>
              <a:gd name="connsiteX2" fmla="*/ 4343400 w 4343400"/>
              <a:gd name="connsiteY2" fmla="*/ 5162550 h 5162550"/>
              <a:gd name="connsiteX3" fmla="*/ 0 w 4343400"/>
              <a:gd name="connsiteY3" fmla="*/ 5162550 h 5162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3400" h="5162550">
                <a:moveTo>
                  <a:pt x="0" y="0"/>
                </a:moveTo>
                <a:lnTo>
                  <a:pt x="4343400" y="0"/>
                </a:lnTo>
                <a:lnTo>
                  <a:pt x="4343400" y="5162550"/>
                </a:lnTo>
                <a:lnTo>
                  <a:pt x="0" y="516255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202011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5CE2CC-DFB3-4D6A-8D15-5644B8824ACF}"/>
              </a:ext>
            </a:extLst>
          </p:cNvPr>
          <p:cNvSpPr/>
          <p:nvPr userDrawn="1"/>
        </p:nvSpPr>
        <p:spPr>
          <a:xfrm>
            <a:off x="3422579" y="857250"/>
            <a:ext cx="2667000" cy="35623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90E53E3-F59D-4EBB-A2E7-3209D65D33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533650"/>
            <a:ext cx="5213279" cy="3562350"/>
          </a:xfrm>
          <a:custGeom>
            <a:avLst/>
            <a:gdLst>
              <a:gd name="connsiteX0" fmla="*/ 0 w 5213279"/>
              <a:gd name="connsiteY0" fmla="*/ 0 h 3562350"/>
              <a:gd name="connsiteX1" fmla="*/ 5213279 w 5213279"/>
              <a:gd name="connsiteY1" fmla="*/ 0 h 3562350"/>
              <a:gd name="connsiteX2" fmla="*/ 5213279 w 5213279"/>
              <a:gd name="connsiteY2" fmla="*/ 3562350 h 3562350"/>
              <a:gd name="connsiteX3" fmla="*/ 0 w 5213279"/>
              <a:gd name="connsiteY3" fmla="*/ 35623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3279" h="3562350">
                <a:moveTo>
                  <a:pt x="0" y="0"/>
                </a:moveTo>
                <a:lnTo>
                  <a:pt x="5213279" y="0"/>
                </a:lnTo>
                <a:lnTo>
                  <a:pt x="5213279" y="3562350"/>
                </a:lnTo>
                <a:lnTo>
                  <a:pt x="0" y="356235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2199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8A62C-3642-430B-AE87-5920DE0D84DA}"/>
              </a:ext>
            </a:extLst>
          </p:cNvPr>
          <p:cNvSpPr/>
          <p:nvPr userDrawn="1"/>
        </p:nvSpPr>
        <p:spPr>
          <a:xfrm>
            <a:off x="6915150" y="0"/>
            <a:ext cx="2667000" cy="44196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B4314E-AE23-4BFC-8269-98C23DF3672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10500" y="1638300"/>
            <a:ext cx="4381500" cy="4419600"/>
          </a:xfrm>
          <a:custGeom>
            <a:avLst/>
            <a:gdLst>
              <a:gd name="connsiteX0" fmla="*/ 0 w 4381500"/>
              <a:gd name="connsiteY0" fmla="*/ 0 h 4419600"/>
              <a:gd name="connsiteX1" fmla="*/ 4381500 w 4381500"/>
              <a:gd name="connsiteY1" fmla="*/ 0 h 4419600"/>
              <a:gd name="connsiteX2" fmla="*/ 4381500 w 4381500"/>
              <a:gd name="connsiteY2" fmla="*/ 4419600 h 4419600"/>
              <a:gd name="connsiteX3" fmla="*/ 0 w 4381500"/>
              <a:gd name="connsiteY3" fmla="*/ 4419600 h 441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1500" h="4419600">
                <a:moveTo>
                  <a:pt x="0" y="0"/>
                </a:moveTo>
                <a:lnTo>
                  <a:pt x="4381500" y="0"/>
                </a:lnTo>
                <a:lnTo>
                  <a:pt x="4381500" y="4419600"/>
                </a:lnTo>
                <a:lnTo>
                  <a:pt x="0" y="44196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119761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A0AE998-72B9-4265-A96A-5EF2064E0B2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14500" y="2571750"/>
            <a:ext cx="2647950" cy="1827566"/>
          </a:xfrm>
          <a:custGeom>
            <a:avLst/>
            <a:gdLst>
              <a:gd name="connsiteX0" fmla="*/ 0 w 2647950"/>
              <a:gd name="connsiteY0" fmla="*/ 0 h 1827566"/>
              <a:gd name="connsiteX1" fmla="*/ 2647950 w 2647950"/>
              <a:gd name="connsiteY1" fmla="*/ 0 h 1827566"/>
              <a:gd name="connsiteX2" fmla="*/ 2647950 w 2647950"/>
              <a:gd name="connsiteY2" fmla="*/ 1827566 h 1827566"/>
              <a:gd name="connsiteX3" fmla="*/ 0 w 2647950"/>
              <a:gd name="connsiteY3" fmla="*/ 1827566 h 1827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7950" h="1827566">
                <a:moveTo>
                  <a:pt x="0" y="0"/>
                </a:moveTo>
                <a:lnTo>
                  <a:pt x="2647950" y="0"/>
                </a:lnTo>
                <a:lnTo>
                  <a:pt x="2647950" y="1827566"/>
                </a:lnTo>
                <a:lnTo>
                  <a:pt x="0" y="182756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B7BDC8A-36E4-4B35-A816-0866D860C8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72025" y="2571750"/>
            <a:ext cx="2647950" cy="1827566"/>
          </a:xfrm>
          <a:custGeom>
            <a:avLst/>
            <a:gdLst>
              <a:gd name="connsiteX0" fmla="*/ 0 w 2647950"/>
              <a:gd name="connsiteY0" fmla="*/ 0 h 1827566"/>
              <a:gd name="connsiteX1" fmla="*/ 2647950 w 2647950"/>
              <a:gd name="connsiteY1" fmla="*/ 0 h 1827566"/>
              <a:gd name="connsiteX2" fmla="*/ 2647950 w 2647950"/>
              <a:gd name="connsiteY2" fmla="*/ 1827566 h 1827566"/>
              <a:gd name="connsiteX3" fmla="*/ 0 w 2647950"/>
              <a:gd name="connsiteY3" fmla="*/ 1827566 h 1827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7950" h="1827566">
                <a:moveTo>
                  <a:pt x="0" y="0"/>
                </a:moveTo>
                <a:lnTo>
                  <a:pt x="2647950" y="0"/>
                </a:lnTo>
                <a:lnTo>
                  <a:pt x="2647950" y="1827566"/>
                </a:lnTo>
                <a:lnTo>
                  <a:pt x="0" y="182756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2628187-FDCD-4E94-B603-370516F18A8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29549" y="2571749"/>
            <a:ext cx="2647950" cy="1827566"/>
          </a:xfrm>
          <a:custGeom>
            <a:avLst/>
            <a:gdLst>
              <a:gd name="connsiteX0" fmla="*/ 0 w 2647950"/>
              <a:gd name="connsiteY0" fmla="*/ 0 h 1827566"/>
              <a:gd name="connsiteX1" fmla="*/ 2647950 w 2647950"/>
              <a:gd name="connsiteY1" fmla="*/ 0 h 1827566"/>
              <a:gd name="connsiteX2" fmla="*/ 2647950 w 2647950"/>
              <a:gd name="connsiteY2" fmla="*/ 1827566 h 1827566"/>
              <a:gd name="connsiteX3" fmla="*/ 0 w 2647950"/>
              <a:gd name="connsiteY3" fmla="*/ 1827566 h 1827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7950" h="1827566">
                <a:moveTo>
                  <a:pt x="0" y="0"/>
                </a:moveTo>
                <a:lnTo>
                  <a:pt x="2647950" y="0"/>
                </a:lnTo>
                <a:lnTo>
                  <a:pt x="2647950" y="1827566"/>
                </a:lnTo>
                <a:lnTo>
                  <a:pt x="0" y="182756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87133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480B70-D1AB-4546-94D2-C9C9D14B9CE6}"/>
              </a:ext>
            </a:extLst>
          </p:cNvPr>
          <p:cNvSpPr/>
          <p:nvPr userDrawn="1"/>
        </p:nvSpPr>
        <p:spPr>
          <a:xfrm>
            <a:off x="6972300" y="0"/>
            <a:ext cx="3200400" cy="6057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46240AA-F4DF-4097-9A63-3C890FB4EC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800100"/>
            <a:ext cx="2574716" cy="4305300"/>
          </a:xfrm>
          <a:custGeom>
            <a:avLst/>
            <a:gdLst>
              <a:gd name="connsiteX0" fmla="*/ 0 w 2574716"/>
              <a:gd name="connsiteY0" fmla="*/ 0 h 4305300"/>
              <a:gd name="connsiteX1" fmla="*/ 2574716 w 2574716"/>
              <a:gd name="connsiteY1" fmla="*/ 0 h 4305300"/>
              <a:gd name="connsiteX2" fmla="*/ 2574716 w 2574716"/>
              <a:gd name="connsiteY2" fmla="*/ 4305300 h 4305300"/>
              <a:gd name="connsiteX3" fmla="*/ 0 w 2574716"/>
              <a:gd name="connsiteY3" fmla="*/ 4305300 h 430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4716" h="4305300">
                <a:moveTo>
                  <a:pt x="0" y="0"/>
                </a:moveTo>
                <a:lnTo>
                  <a:pt x="2574716" y="0"/>
                </a:lnTo>
                <a:lnTo>
                  <a:pt x="2574716" y="4305300"/>
                </a:lnTo>
                <a:lnTo>
                  <a:pt x="0" y="43053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ADA2659-9563-49C5-B7E0-92ABAAE4629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36233" y="800099"/>
            <a:ext cx="2574716" cy="4305300"/>
          </a:xfrm>
          <a:custGeom>
            <a:avLst/>
            <a:gdLst>
              <a:gd name="connsiteX0" fmla="*/ 0 w 2574716"/>
              <a:gd name="connsiteY0" fmla="*/ 0 h 4305300"/>
              <a:gd name="connsiteX1" fmla="*/ 2574716 w 2574716"/>
              <a:gd name="connsiteY1" fmla="*/ 0 h 4305300"/>
              <a:gd name="connsiteX2" fmla="*/ 2574716 w 2574716"/>
              <a:gd name="connsiteY2" fmla="*/ 4305300 h 4305300"/>
              <a:gd name="connsiteX3" fmla="*/ 0 w 2574716"/>
              <a:gd name="connsiteY3" fmla="*/ 4305300 h 430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4716" h="4305300">
                <a:moveTo>
                  <a:pt x="0" y="0"/>
                </a:moveTo>
                <a:lnTo>
                  <a:pt x="2574716" y="0"/>
                </a:lnTo>
                <a:lnTo>
                  <a:pt x="2574716" y="4305300"/>
                </a:lnTo>
                <a:lnTo>
                  <a:pt x="0" y="43053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98152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C30EEF-ABA7-4090-AE98-FF1C12467FF0}"/>
              </a:ext>
            </a:extLst>
          </p:cNvPr>
          <p:cNvSpPr/>
          <p:nvPr userDrawn="1"/>
        </p:nvSpPr>
        <p:spPr>
          <a:xfrm>
            <a:off x="0" y="4781550"/>
            <a:ext cx="5257800" cy="20764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301526-5168-410A-B462-E4DCBAD22B8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5257800" cy="4781551"/>
          </a:xfrm>
          <a:custGeom>
            <a:avLst/>
            <a:gdLst>
              <a:gd name="connsiteX0" fmla="*/ 0 w 5257800"/>
              <a:gd name="connsiteY0" fmla="*/ 0 h 4781551"/>
              <a:gd name="connsiteX1" fmla="*/ 5257800 w 5257800"/>
              <a:gd name="connsiteY1" fmla="*/ 0 h 4781551"/>
              <a:gd name="connsiteX2" fmla="*/ 5257800 w 5257800"/>
              <a:gd name="connsiteY2" fmla="*/ 4781551 h 4781551"/>
              <a:gd name="connsiteX3" fmla="*/ 0 w 5257800"/>
              <a:gd name="connsiteY3" fmla="*/ 4781551 h 4781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7800" h="4781551">
                <a:moveTo>
                  <a:pt x="0" y="0"/>
                </a:moveTo>
                <a:lnTo>
                  <a:pt x="5257800" y="0"/>
                </a:lnTo>
                <a:lnTo>
                  <a:pt x="5257800" y="4781551"/>
                </a:lnTo>
                <a:lnTo>
                  <a:pt x="0" y="4781551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163555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56161A3-6EAD-46E8-B2B2-2A05D3F374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00100"/>
            <a:ext cx="2609850" cy="3505200"/>
          </a:xfrm>
          <a:custGeom>
            <a:avLst/>
            <a:gdLst>
              <a:gd name="connsiteX0" fmla="*/ 0 w 2609850"/>
              <a:gd name="connsiteY0" fmla="*/ 0 h 3505200"/>
              <a:gd name="connsiteX1" fmla="*/ 2609850 w 2609850"/>
              <a:gd name="connsiteY1" fmla="*/ 0 h 3505200"/>
              <a:gd name="connsiteX2" fmla="*/ 2609850 w 2609850"/>
              <a:gd name="connsiteY2" fmla="*/ 3505200 h 3505200"/>
              <a:gd name="connsiteX3" fmla="*/ 0 w 2609850"/>
              <a:gd name="connsiteY3" fmla="*/ 350520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9850" h="3505200">
                <a:moveTo>
                  <a:pt x="0" y="0"/>
                </a:moveTo>
                <a:lnTo>
                  <a:pt x="2609850" y="0"/>
                </a:lnTo>
                <a:lnTo>
                  <a:pt x="2609850" y="3505200"/>
                </a:lnTo>
                <a:lnTo>
                  <a:pt x="0" y="35052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12B0EAB-07BC-4441-B647-70A7AADAF7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67100" y="3429000"/>
            <a:ext cx="7867649" cy="2628900"/>
          </a:xfrm>
          <a:custGeom>
            <a:avLst/>
            <a:gdLst>
              <a:gd name="connsiteX0" fmla="*/ 0 w 7867649"/>
              <a:gd name="connsiteY0" fmla="*/ 0 h 2628900"/>
              <a:gd name="connsiteX1" fmla="*/ 7867649 w 7867649"/>
              <a:gd name="connsiteY1" fmla="*/ 0 h 2628900"/>
              <a:gd name="connsiteX2" fmla="*/ 7867649 w 7867649"/>
              <a:gd name="connsiteY2" fmla="*/ 2628900 h 2628900"/>
              <a:gd name="connsiteX3" fmla="*/ 0 w 7867649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67649" h="2628900">
                <a:moveTo>
                  <a:pt x="0" y="0"/>
                </a:moveTo>
                <a:lnTo>
                  <a:pt x="7867649" y="0"/>
                </a:lnTo>
                <a:lnTo>
                  <a:pt x="7867649" y="2628900"/>
                </a:lnTo>
                <a:lnTo>
                  <a:pt x="0" y="26289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97685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BC15887-455A-4D89-88E7-CC2D2CB40DD0}"/>
              </a:ext>
            </a:extLst>
          </p:cNvPr>
          <p:cNvSpPr/>
          <p:nvPr userDrawn="1"/>
        </p:nvSpPr>
        <p:spPr>
          <a:xfrm>
            <a:off x="6972300" y="5125396"/>
            <a:ext cx="5219700" cy="1732604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929E78D-CB48-469D-B096-6E849C8E31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72300" y="0"/>
            <a:ext cx="5219700" cy="5125396"/>
          </a:xfrm>
          <a:custGeom>
            <a:avLst/>
            <a:gdLst>
              <a:gd name="connsiteX0" fmla="*/ 0 w 5219700"/>
              <a:gd name="connsiteY0" fmla="*/ 0 h 5125396"/>
              <a:gd name="connsiteX1" fmla="*/ 5219700 w 5219700"/>
              <a:gd name="connsiteY1" fmla="*/ 0 h 5125396"/>
              <a:gd name="connsiteX2" fmla="*/ 5219700 w 5219700"/>
              <a:gd name="connsiteY2" fmla="*/ 5125396 h 5125396"/>
              <a:gd name="connsiteX3" fmla="*/ 0 w 5219700"/>
              <a:gd name="connsiteY3" fmla="*/ 5125396 h 512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9700" h="5125396">
                <a:moveTo>
                  <a:pt x="0" y="0"/>
                </a:moveTo>
                <a:lnTo>
                  <a:pt x="5219700" y="0"/>
                </a:lnTo>
                <a:lnTo>
                  <a:pt x="5219700" y="5125396"/>
                </a:lnTo>
                <a:lnTo>
                  <a:pt x="0" y="512539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0132806-2C34-4710-A485-0F217DC679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5125395"/>
            <a:ext cx="2647950" cy="1732604"/>
          </a:xfrm>
          <a:custGeom>
            <a:avLst/>
            <a:gdLst>
              <a:gd name="connsiteX0" fmla="*/ 0 w 2647950"/>
              <a:gd name="connsiteY0" fmla="*/ 0 h 1732604"/>
              <a:gd name="connsiteX1" fmla="*/ 2647950 w 2647950"/>
              <a:gd name="connsiteY1" fmla="*/ 0 h 1732604"/>
              <a:gd name="connsiteX2" fmla="*/ 2647950 w 2647950"/>
              <a:gd name="connsiteY2" fmla="*/ 1732604 h 1732604"/>
              <a:gd name="connsiteX3" fmla="*/ 0 w 2647950"/>
              <a:gd name="connsiteY3" fmla="*/ 1732604 h 173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7950" h="1732604">
                <a:moveTo>
                  <a:pt x="0" y="0"/>
                </a:moveTo>
                <a:lnTo>
                  <a:pt x="2647950" y="0"/>
                </a:lnTo>
                <a:lnTo>
                  <a:pt x="2647950" y="1732604"/>
                </a:lnTo>
                <a:lnTo>
                  <a:pt x="0" y="1732604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32773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5001ED4-A48C-4F45-B7C2-15DE084B9EB8}"/>
              </a:ext>
            </a:extLst>
          </p:cNvPr>
          <p:cNvSpPr/>
          <p:nvPr userDrawn="1"/>
        </p:nvSpPr>
        <p:spPr>
          <a:xfrm>
            <a:off x="2609851" y="3429000"/>
            <a:ext cx="6057899" cy="2667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9608F1C-F9F6-41A2-BB94-BF016954314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429000"/>
            <a:ext cx="2609850" cy="2667000"/>
          </a:xfrm>
          <a:custGeom>
            <a:avLst/>
            <a:gdLst>
              <a:gd name="connsiteX0" fmla="*/ 0 w 2609850"/>
              <a:gd name="connsiteY0" fmla="*/ 0 h 2667000"/>
              <a:gd name="connsiteX1" fmla="*/ 2609850 w 2609850"/>
              <a:gd name="connsiteY1" fmla="*/ 0 h 2667000"/>
              <a:gd name="connsiteX2" fmla="*/ 2609850 w 2609850"/>
              <a:gd name="connsiteY2" fmla="*/ 2667000 h 2667000"/>
              <a:gd name="connsiteX3" fmla="*/ 0 w 2609850"/>
              <a:gd name="connsiteY3" fmla="*/ 2667000 h 266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9850" h="2667000">
                <a:moveTo>
                  <a:pt x="0" y="0"/>
                </a:moveTo>
                <a:lnTo>
                  <a:pt x="2609850" y="0"/>
                </a:lnTo>
                <a:lnTo>
                  <a:pt x="2609850" y="2667000"/>
                </a:lnTo>
                <a:lnTo>
                  <a:pt x="0" y="2667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ACC5B78-A1AF-45FE-BBAB-66CFCC2BB26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67750" y="0"/>
            <a:ext cx="3524250" cy="6858000"/>
          </a:xfrm>
          <a:custGeom>
            <a:avLst/>
            <a:gdLst>
              <a:gd name="connsiteX0" fmla="*/ 0 w 3524250"/>
              <a:gd name="connsiteY0" fmla="*/ 0 h 6858000"/>
              <a:gd name="connsiteX1" fmla="*/ 3524250 w 3524250"/>
              <a:gd name="connsiteY1" fmla="*/ 0 h 6858000"/>
              <a:gd name="connsiteX2" fmla="*/ 3524250 w 3524250"/>
              <a:gd name="connsiteY2" fmla="*/ 6858000 h 6858000"/>
              <a:gd name="connsiteX3" fmla="*/ 0 w 35242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4250" h="6858000">
                <a:moveTo>
                  <a:pt x="0" y="0"/>
                </a:moveTo>
                <a:lnTo>
                  <a:pt x="3524250" y="0"/>
                </a:lnTo>
                <a:lnTo>
                  <a:pt x="3524250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461189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CD8C27-2B64-4393-AFF5-5DF6BADCB3B7}"/>
              </a:ext>
            </a:extLst>
          </p:cNvPr>
          <p:cNvSpPr/>
          <p:nvPr userDrawn="1"/>
        </p:nvSpPr>
        <p:spPr>
          <a:xfrm>
            <a:off x="838200" y="4286250"/>
            <a:ext cx="4419600" cy="1771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D05161A-2870-4958-9579-B354DE28E90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00100"/>
            <a:ext cx="4419600" cy="4419600"/>
          </a:xfrm>
          <a:custGeom>
            <a:avLst/>
            <a:gdLst>
              <a:gd name="connsiteX0" fmla="*/ 0 w 4419600"/>
              <a:gd name="connsiteY0" fmla="*/ 0 h 4419600"/>
              <a:gd name="connsiteX1" fmla="*/ 4419600 w 4419600"/>
              <a:gd name="connsiteY1" fmla="*/ 0 h 4419600"/>
              <a:gd name="connsiteX2" fmla="*/ 4419600 w 4419600"/>
              <a:gd name="connsiteY2" fmla="*/ 4419600 h 4419600"/>
              <a:gd name="connsiteX3" fmla="*/ 0 w 4419600"/>
              <a:gd name="connsiteY3" fmla="*/ 4419600 h 441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9600" h="4419600">
                <a:moveTo>
                  <a:pt x="0" y="0"/>
                </a:moveTo>
                <a:lnTo>
                  <a:pt x="4419600" y="0"/>
                </a:lnTo>
                <a:lnTo>
                  <a:pt x="4419600" y="4419600"/>
                </a:lnTo>
                <a:lnTo>
                  <a:pt x="0" y="44196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713330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477666-F383-4ED5-8CA6-32DD74AB2BB5}"/>
              </a:ext>
            </a:extLst>
          </p:cNvPr>
          <p:cNvSpPr/>
          <p:nvPr userDrawn="1"/>
        </p:nvSpPr>
        <p:spPr>
          <a:xfrm>
            <a:off x="6972300" y="2514599"/>
            <a:ext cx="5219700" cy="363855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D64F24F-C365-4768-B97E-E1FCA431D9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72299" y="0"/>
            <a:ext cx="5219700" cy="2514599"/>
          </a:xfrm>
          <a:custGeom>
            <a:avLst/>
            <a:gdLst>
              <a:gd name="connsiteX0" fmla="*/ 0 w 5219700"/>
              <a:gd name="connsiteY0" fmla="*/ 0 h 2514599"/>
              <a:gd name="connsiteX1" fmla="*/ 5219700 w 5219700"/>
              <a:gd name="connsiteY1" fmla="*/ 0 h 2514599"/>
              <a:gd name="connsiteX2" fmla="*/ 5219700 w 5219700"/>
              <a:gd name="connsiteY2" fmla="*/ 2514599 h 2514599"/>
              <a:gd name="connsiteX3" fmla="*/ 0 w 5219700"/>
              <a:gd name="connsiteY3" fmla="*/ 2514599 h 251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9700" h="2514599">
                <a:moveTo>
                  <a:pt x="0" y="0"/>
                </a:moveTo>
                <a:lnTo>
                  <a:pt x="5219700" y="0"/>
                </a:lnTo>
                <a:lnTo>
                  <a:pt x="5219700" y="2514599"/>
                </a:lnTo>
                <a:lnTo>
                  <a:pt x="0" y="2514599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B8F6113-8C47-4394-84E4-02356C36A60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9150" y="4343401"/>
            <a:ext cx="7713615" cy="2514600"/>
          </a:xfrm>
          <a:custGeom>
            <a:avLst/>
            <a:gdLst>
              <a:gd name="connsiteX0" fmla="*/ 0 w 7713615"/>
              <a:gd name="connsiteY0" fmla="*/ 0 h 2514600"/>
              <a:gd name="connsiteX1" fmla="*/ 7713615 w 7713615"/>
              <a:gd name="connsiteY1" fmla="*/ 0 h 2514600"/>
              <a:gd name="connsiteX2" fmla="*/ 7713615 w 7713615"/>
              <a:gd name="connsiteY2" fmla="*/ 2514600 h 2514600"/>
              <a:gd name="connsiteX3" fmla="*/ 0 w 7713615"/>
              <a:gd name="connsiteY3" fmla="*/ 251460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13615" h="2514600">
                <a:moveTo>
                  <a:pt x="0" y="0"/>
                </a:moveTo>
                <a:lnTo>
                  <a:pt x="7713615" y="0"/>
                </a:lnTo>
                <a:lnTo>
                  <a:pt x="7713615" y="2514600"/>
                </a:lnTo>
                <a:lnTo>
                  <a:pt x="0" y="25146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333586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FA60DB-E303-4C90-89E2-87150B2B5905}"/>
              </a:ext>
            </a:extLst>
          </p:cNvPr>
          <p:cNvSpPr/>
          <p:nvPr userDrawn="1"/>
        </p:nvSpPr>
        <p:spPr>
          <a:xfrm>
            <a:off x="0" y="0"/>
            <a:ext cx="96393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745EA0-1ADD-469D-8937-2126B091F9B5}"/>
              </a:ext>
            </a:extLst>
          </p:cNvPr>
          <p:cNvSpPr/>
          <p:nvPr userDrawn="1"/>
        </p:nvSpPr>
        <p:spPr>
          <a:xfrm>
            <a:off x="6515100" y="2209802"/>
            <a:ext cx="5676900" cy="394334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E7155D2-AC14-4EC1-BE8B-F971E9C15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2209802"/>
            <a:ext cx="2628900" cy="3943348"/>
          </a:xfrm>
          <a:custGeom>
            <a:avLst/>
            <a:gdLst>
              <a:gd name="connsiteX0" fmla="*/ 0 w 2628900"/>
              <a:gd name="connsiteY0" fmla="*/ 0 h 3943348"/>
              <a:gd name="connsiteX1" fmla="*/ 2628900 w 2628900"/>
              <a:gd name="connsiteY1" fmla="*/ 0 h 3943348"/>
              <a:gd name="connsiteX2" fmla="*/ 2628900 w 2628900"/>
              <a:gd name="connsiteY2" fmla="*/ 3943348 h 3943348"/>
              <a:gd name="connsiteX3" fmla="*/ 0 w 2628900"/>
              <a:gd name="connsiteY3" fmla="*/ 3943348 h 3943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28900" h="3943348">
                <a:moveTo>
                  <a:pt x="0" y="0"/>
                </a:moveTo>
                <a:lnTo>
                  <a:pt x="2628900" y="0"/>
                </a:lnTo>
                <a:lnTo>
                  <a:pt x="2628900" y="3943348"/>
                </a:lnTo>
                <a:lnTo>
                  <a:pt x="0" y="3943348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017E460-64E7-499F-A178-AEB00428C5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676650" y="2209802"/>
            <a:ext cx="2628900" cy="3943348"/>
          </a:xfrm>
          <a:custGeom>
            <a:avLst/>
            <a:gdLst>
              <a:gd name="connsiteX0" fmla="*/ 0 w 2628900"/>
              <a:gd name="connsiteY0" fmla="*/ 0 h 3943348"/>
              <a:gd name="connsiteX1" fmla="*/ 2628900 w 2628900"/>
              <a:gd name="connsiteY1" fmla="*/ 0 h 3943348"/>
              <a:gd name="connsiteX2" fmla="*/ 2628900 w 2628900"/>
              <a:gd name="connsiteY2" fmla="*/ 3943348 h 3943348"/>
              <a:gd name="connsiteX3" fmla="*/ 0 w 2628900"/>
              <a:gd name="connsiteY3" fmla="*/ 3943348 h 3943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28900" h="3943348">
                <a:moveTo>
                  <a:pt x="0" y="0"/>
                </a:moveTo>
                <a:lnTo>
                  <a:pt x="2628900" y="0"/>
                </a:lnTo>
                <a:lnTo>
                  <a:pt x="2628900" y="3943348"/>
                </a:lnTo>
                <a:lnTo>
                  <a:pt x="0" y="3943348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14528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CB46089-60D1-4C74-9DA3-21C3CE6329B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590800" y="0"/>
            <a:ext cx="8743950" cy="3981450"/>
          </a:xfrm>
          <a:custGeom>
            <a:avLst/>
            <a:gdLst>
              <a:gd name="connsiteX0" fmla="*/ 0 w 8743950"/>
              <a:gd name="connsiteY0" fmla="*/ 0 h 3981450"/>
              <a:gd name="connsiteX1" fmla="*/ 8743950 w 8743950"/>
              <a:gd name="connsiteY1" fmla="*/ 0 h 3981450"/>
              <a:gd name="connsiteX2" fmla="*/ 8743950 w 8743950"/>
              <a:gd name="connsiteY2" fmla="*/ 3981450 h 3981450"/>
              <a:gd name="connsiteX3" fmla="*/ 0 w 8743950"/>
              <a:gd name="connsiteY3" fmla="*/ 3981450 h 398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43950" h="3981450">
                <a:moveTo>
                  <a:pt x="0" y="0"/>
                </a:moveTo>
                <a:lnTo>
                  <a:pt x="8743950" y="0"/>
                </a:lnTo>
                <a:lnTo>
                  <a:pt x="8743950" y="3981450"/>
                </a:lnTo>
                <a:lnTo>
                  <a:pt x="0" y="398145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70849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F87522-C2F8-4EAB-8EBF-43D215F92276}"/>
              </a:ext>
            </a:extLst>
          </p:cNvPr>
          <p:cNvSpPr/>
          <p:nvPr userDrawn="1"/>
        </p:nvSpPr>
        <p:spPr>
          <a:xfrm>
            <a:off x="876300" y="0"/>
            <a:ext cx="43434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EAE11E5-A2B1-41D1-99D7-DDA06CB61D5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00100"/>
            <a:ext cx="3505200" cy="2628900"/>
          </a:xfrm>
          <a:custGeom>
            <a:avLst/>
            <a:gdLst>
              <a:gd name="connsiteX0" fmla="*/ 0 w 3505200"/>
              <a:gd name="connsiteY0" fmla="*/ 0 h 2628900"/>
              <a:gd name="connsiteX1" fmla="*/ 3505200 w 3505200"/>
              <a:gd name="connsiteY1" fmla="*/ 0 h 2628900"/>
              <a:gd name="connsiteX2" fmla="*/ 3505200 w 3505200"/>
              <a:gd name="connsiteY2" fmla="*/ 2628900 h 2628900"/>
              <a:gd name="connsiteX3" fmla="*/ 0 w 3505200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5200" h="2628900">
                <a:moveTo>
                  <a:pt x="0" y="0"/>
                </a:moveTo>
                <a:lnTo>
                  <a:pt x="3505200" y="0"/>
                </a:lnTo>
                <a:lnTo>
                  <a:pt x="3505200" y="2628900"/>
                </a:lnTo>
                <a:lnTo>
                  <a:pt x="0" y="26289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E476902-6268-4F54-8CD4-78108B94BD6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81500" y="4286250"/>
            <a:ext cx="7029450" cy="2571750"/>
          </a:xfrm>
          <a:custGeom>
            <a:avLst/>
            <a:gdLst>
              <a:gd name="connsiteX0" fmla="*/ 0 w 7029450"/>
              <a:gd name="connsiteY0" fmla="*/ 0 h 2571750"/>
              <a:gd name="connsiteX1" fmla="*/ 7029450 w 7029450"/>
              <a:gd name="connsiteY1" fmla="*/ 0 h 2571750"/>
              <a:gd name="connsiteX2" fmla="*/ 7029450 w 7029450"/>
              <a:gd name="connsiteY2" fmla="*/ 2571750 h 2571750"/>
              <a:gd name="connsiteX3" fmla="*/ 0 w 7029450"/>
              <a:gd name="connsiteY3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29450" h="2571750">
                <a:moveTo>
                  <a:pt x="0" y="0"/>
                </a:moveTo>
                <a:lnTo>
                  <a:pt x="7029450" y="0"/>
                </a:lnTo>
                <a:lnTo>
                  <a:pt x="7029450" y="2571750"/>
                </a:lnTo>
                <a:lnTo>
                  <a:pt x="0" y="257175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030760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3FF3A3-0EAA-4E6A-9FA1-857199D03481}"/>
              </a:ext>
            </a:extLst>
          </p:cNvPr>
          <p:cNvSpPr/>
          <p:nvPr userDrawn="1"/>
        </p:nvSpPr>
        <p:spPr>
          <a:xfrm>
            <a:off x="2604757" y="3429000"/>
            <a:ext cx="2647950" cy="2743441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1A33A3E-CCF0-45E8-9A93-4759BB87260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85709"/>
            <a:ext cx="4343400" cy="4436277"/>
          </a:xfrm>
          <a:custGeom>
            <a:avLst/>
            <a:gdLst>
              <a:gd name="connsiteX0" fmla="*/ 0 w 4343400"/>
              <a:gd name="connsiteY0" fmla="*/ 0 h 4436277"/>
              <a:gd name="connsiteX1" fmla="*/ 4343400 w 4343400"/>
              <a:gd name="connsiteY1" fmla="*/ 0 h 4436277"/>
              <a:gd name="connsiteX2" fmla="*/ 4343400 w 4343400"/>
              <a:gd name="connsiteY2" fmla="*/ 4436277 h 4436277"/>
              <a:gd name="connsiteX3" fmla="*/ 0 w 4343400"/>
              <a:gd name="connsiteY3" fmla="*/ 4436277 h 443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3400" h="4436277">
                <a:moveTo>
                  <a:pt x="0" y="0"/>
                </a:moveTo>
                <a:lnTo>
                  <a:pt x="4343400" y="0"/>
                </a:lnTo>
                <a:lnTo>
                  <a:pt x="4343400" y="4436277"/>
                </a:lnTo>
                <a:lnTo>
                  <a:pt x="0" y="443627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573067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33E8AF9-2D6F-4E75-83C6-6230178B20F3}"/>
              </a:ext>
            </a:extLst>
          </p:cNvPr>
          <p:cNvSpPr/>
          <p:nvPr userDrawn="1"/>
        </p:nvSpPr>
        <p:spPr>
          <a:xfrm>
            <a:off x="6096000" y="3429000"/>
            <a:ext cx="2647950" cy="2666997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5AD014C-7E42-4FFA-8A97-4227F363F1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62114" y="762003"/>
            <a:ext cx="4410736" cy="4502990"/>
          </a:xfrm>
          <a:custGeom>
            <a:avLst/>
            <a:gdLst>
              <a:gd name="connsiteX0" fmla="*/ 0 w 4410736"/>
              <a:gd name="connsiteY0" fmla="*/ 0 h 4502990"/>
              <a:gd name="connsiteX1" fmla="*/ 4410736 w 4410736"/>
              <a:gd name="connsiteY1" fmla="*/ 0 h 4502990"/>
              <a:gd name="connsiteX2" fmla="*/ 4410736 w 4410736"/>
              <a:gd name="connsiteY2" fmla="*/ 4502990 h 4502990"/>
              <a:gd name="connsiteX3" fmla="*/ 0 w 4410736"/>
              <a:gd name="connsiteY3" fmla="*/ 4502990 h 4502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0736" h="4502990">
                <a:moveTo>
                  <a:pt x="0" y="0"/>
                </a:moveTo>
                <a:lnTo>
                  <a:pt x="4410736" y="0"/>
                </a:lnTo>
                <a:lnTo>
                  <a:pt x="4410736" y="4502990"/>
                </a:lnTo>
                <a:lnTo>
                  <a:pt x="0" y="450299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3532452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91E7E3D-1B94-4E70-B0FA-E8FAB3C862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9176" y="1299863"/>
            <a:ext cx="10155237" cy="4314549"/>
          </a:xfrm>
          <a:custGeom>
            <a:avLst/>
            <a:gdLst>
              <a:gd name="connsiteX0" fmla="*/ 0 w 10155237"/>
              <a:gd name="connsiteY0" fmla="*/ 0 h 4314549"/>
              <a:gd name="connsiteX1" fmla="*/ 10155237 w 10155237"/>
              <a:gd name="connsiteY1" fmla="*/ 0 h 4314549"/>
              <a:gd name="connsiteX2" fmla="*/ 10155237 w 10155237"/>
              <a:gd name="connsiteY2" fmla="*/ 4314549 h 4314549"/>
              <a:gd name="connsiteX3" fmla="*/ 0 w 10155237"/>
              <a:gd name="connsiteY3" fmla="*/ 4314549 h 4314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55237" h="4314549">
                <a:moveTo>
                  <a:pt x="0" y="0"/>
                </a:moveTo>
                <a:lnTo>
                  <a:pt x="10155237" y="0"/>
                </a:lnTo>
                <a:lnTo>
                  <a:pt x="10155237" y="4314549"/>
                </a:lnTo>
                <a:lnTo>
                  <a:pt x="0" y="431454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93104D-008E-4C55-8750-ADBA57C7126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57250" y="741516"/>
            <a:ext cx="4381500" cy="5356770"/>
          </a:xfrm>
          <a:custGeom>
            <a:avLst/>
            <a:gdLst>
              <a:gd name="connsiteX0" fmla="*/ 0 w 4381500"/>
              <a:gd name="connsiteY0" fmla="*/ 0 h 5356770"/>
              <a:gd name="connsiteX1" fmla="*/ 4381500 w 4381500"/>
              <a:gd name="connsiteY1" fmla="*/ 0 h 5356770"/>
              <a:gd name="connsiteX2" fmla="*/ 4381500 w 4381500"/>
              <a:gd name="connsiteY2" fmla="*/ 5356770 h 5356770"/>
              <a:gd name="connsiteX3" fmla="*/ 0 w 4381500"/>
              <a:gd name="connsiteY3" fmla="*/ 5356770 h 5356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1500" h="5356770">
                <a:moveTo>
                  <a:pt x="0" y="0"/>
                </a:moveTo>
                <a:lnTo>
                  <a:pt x="4381500" y="0"/>
                </a:lnTo>
                <a:lnTo>
                  <a:pt x="4381500" y="5356770"/>
                </a:lnTo>
                <a:lnTo>
                  <a:pt x="0" y="535677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1362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90939A-4BE9-4C97-B345-972B25506B74}"/>
              </a:ext>
            </a:extLst>
          </p:cNvPr>
          <p:cNvSpPr/>
          <p:nvPr userDrawn="1"/>
        </p:nvSpPr>
        <p:spPr>
          <a:xfrm>
            <a:off x="0" y="0"/>
            <a:ext cx="348615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45D519C-760D-467B-A91E-F91CC1700D2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6884" y="2303709"/>
            <a:ext cx="4094668" cy="2640147"/>
          </a:xfrm>
          <a:custGeom>
            <a:avLst/>
            <a:gdLst>
              <a:gd name="connsiteX0" fmla="*/ 0 w 4094668"/>
              <a:gd name="connsiteY0" fmla="*/ 0 h 2640147"/>
              <a:gd name="connsiteX1" fmla="*/ 4094668 w 4094668"/>
              <a:gd name="connsiteY1" fmla="*/ 0 h 2640147"/>
              <a:gd name="connsiteX2" fmla="*/ 4094668 w 4094668"/>
              <a:gd name="connsiteY2" fmla="*/ 2640147 h 2640147"/>
              <a:gd name="connsiteX3" fmla="*/ 0 w 4094668"/>
              <a:gd name="connsiteY3" fmla="*/ 2640147 h 264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94668" h="2640147">
                <a:moveTo>
                  <a:pt x="0" y="0"/>
                </a:moveTo>
                <a:lnTo>
                  <a:pt x="4094668" y="0"/>
                </a:lnTo>
                <a:lnTo>
                  <a:pt x="4094668" y="2640147"/>
                </a:lnTo>
                <a:lnTo>
                  <a:pt x="0" y="264014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60710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798C98-E0D4-4A61-B7CE-A56EF7927328}"/>
              </a:ext>
            </a:extLst>
          </p:cNvPr>
          <p:cNvSpPr/>
          <p:nvPr userDrawn="1"/>
        </p:nvSpPr>
        <p:spPr>
          <a:xfrm>
            <a:off x="8723584" y="0"/>
            <a:ext cx="3468416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BD79D82-4CD1-453F-8913-93C69FC35A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7594" y="1802753"/>
            <a:ext cx="4278508" cy="2469095"/>
          </a:xfrm>
          <a:custGeom>
            <a:avLst/>
            <a:gdLst>
              <a:gd name="connsiteX0" fmla="*/ 0 w 4278508"/>
              <a:gd name="connsiteY0" fmla="*/ 0 h 2469095"/>
              <a:gd name="connsiteX1" fmla="*/ 4278508 w 4278508"/>
              <a:gd name="connsiteY1" fmla="*/ 0 h 2469095"/>
              <a:gd name="connsiteX2" fmla="*/ 4278508 w 4278508"/>
              <a:gd name="connsiteY2" fmla="*/ 2469095 h 2469095"/>
              <a:gd name="connsiteX3" fmla="*/ 0 w 4278508"/>
              <a:gd name="connsiteY3" fmla="*/ 2469095 h 2469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78508" h="2469095">
                <a:moveTo>
                  <a:pt x="0" y="0"/>
                </a:moveTo>
                <a:lnTo>
                  <a:pt x="4278508" y="0"/>
                </a:lnTo>
                <a:lnTo>
                  <a:pt x="4278508" y="2469095"/>
                </a:lnTo>
                <a:lnTo>
                  <a:pt x="0" y="2469095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21356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A6C83C-69DB-45BB-9FBD-AE5A87251DC4}"/>
              </a:ext>
            </a:extLst>
          </p:cNvPr>
          <p:cNvSpPr/>
          <p:nvPr userDrawn="1"/>
        </p:nvSpPr>
        <p:spPr>
          <a:xfrm>
            <a:off x="1" y="-17988"/>
            <a:ext cx="4362449" cy="687598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4245967-C995-42CE-8A6E-19CF67F765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99206" y="1053961"/>
            <a:ext cx="2207964" cy="4730414"/>
          </a:xfrm>
          <a:custGeom>
            <a:avLst/>
            <a:gdLst>
              <a:gd name="connsiteX0" fmla="*/ 268399 w 2207964"/>
              <a:gd name="connsiteY0" fmla="*/ 0 h 4730414"/>
              <a:gd name="connsiteX1" fmla="*/ 1939563 w 2207964"/>
              <a:gd name="connsiteY1" fmla="*/ 0 h 4730414"/>
              <a:gd name="connsiteX2" fmla="*/ 2207964 w 2207964"/>
              <a:gd name="connsiteY2" fmla="*/ 268347 h 4730414"/>
              <a:gd name="connsiteX3" fmla="*/ 2207964 w 2207964"/>
              <a:gd name="connsiteY3" fmla="*/ 4462069 h 4730414"/>
              <a:gd name="connsiteX4" fmla="*/ 1939563 w 2207964"/>
              <a:gd name="connsiteY4" fmla="*/ 4730414 h 4730414"/>
              <a:gd name="connsiteX5" fmla="*/ 268399 w 2207964"/>
              <a:gd name="connsiteY5" fmla="*/ 4730414 h 4730414"/>
              <a:gd name="connsiteX6" fmla="*/ 0 w 2207964"/>
              <a:gd name="connsiteY6" fmla="*/ 4462069 h 4730414"/>
              <a:gd name="connsiteX7" fmla="*/ 0 w 2207964"/>
              <a:gd name="connsiteY7" fmla="*/ 268347 h 4730414"/>
              <a:gd name="connsiteX8" fmla="*/ 268399 w 2207964"/>
              <a:gd name="connsiteY8" fmla="*/ 0 h 4730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7964" h="4730414">
                <a:moveTo>
                  <a:pt x="268399" y="0"/>
                </a:moveTo>
                <a:lnTo>
                  <a:pt x="1939563" y="0"/>
                </a:lnTo>
                <a:cubicBezTo>
                  <a:pt x="2087798" y="0"/>
                  <a:pt x="2207964" y="120144"/>
                  <a:pt x="2207964" y="268347"/>
                </a:cubicBezTo>
                <a:lnTo>
                  <a:pt x="2207964" y="4462069"/>
                </a:lnTo>
                <a:cubicBezTo>
                  <a:pt x="2207964" y="4610272"/>
                  <a:pt x="2087798" y="4730414"/>
                  <a:pt x="1939563" y="4730414"/>
                </a:cubicBezTo>
                <a:lnTo>
                  <a:pt x="268399" y="4730414"/>
                </a:lnTo>
                <a:cubicBezTo>
                  <a:pt x="120167" y="4730414"/>
                  <a:pt x="0" y="4610272"/>
                  <a:pt x="0" y="4462069"/>
                </a:cubicBezTo>
                <a:lnTo>
                  <a:pt x="0" y="268347"/>
                </a:lnTo>
                <a:cubicBezTo>
                  <a:pt x="0" y="120144"/>
                  <a:pt x="120167" y="0"/>
                  <a:pt x="26839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9914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C29BA3-F609-4F86-8999-2673273BA89B}"/>
              </a:ext>
            </a:extLst>
          </p:cNvPr>
          <p:cNvSpPr/>
          <p:nvPr userDrawn="1"/>
        </p:nvSpPr>
        <p:spPr>
          <a:xfrm flipH="1">
            <a:off x="6096000" y="2533650"/>
            <a:ext cx="2647950" cy="36576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138C79-FB7C-4B33-BCFE-A7BC926152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53252" y="838200"/>
            <a:ext cx="4379116" cy="4324350"/>
          </a:xfrm>
          <a:custGeom>
            <a:avLst/>
            <a:gdLst>
              <a:gd name="connsiteX0" fmla="*/ 0 w 4379116"/>
              <a:gd name="connsiteY0" fmla="*/ 0 h 4324350"/>
              <a:gd name="connsiteX1" fmla="*/ 4379116 w 4379116"/>
              <a:gd name="connsiteY1" fmla="*/ 0 h 4324350"/>
              <a:gd name="connsiteX2" fmla="*/ 4379116 w 4379116"/>
              <a:gd name="connsiteY2" fmla="*/ 4324350 h 4324350"/>
              <a:gd name="connsiteX3" fmla="*/ 0 w 4379116"/>
              <a:gd name="connsiteY3" fmla="*/ 4324350 h 432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79116" h="4324350">
                <a:moveTo>
                  <a:pt x="0" y="0"/>
                </a:moveTo>
                <a:lnTo>
                  <a:pt x="4379116" y="0"/>
                </a:lnTo>
                <a:lnTo>
                  <a:pt x="4379116" y="4324350"/>
                </a:lnTo>
                <a:lnTo>
                  <a:pt x="0" y="432435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58081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E323A2-3D08-428E-814E-59CD9386E634}"/>
              </a:ext>
            </a:extLst>
          </p:cNvPr>
          <p:cNvSpPr/>
          <p:nvPr userDrawn="1"/>
        </p:nvSpPr>
        <p:spPr>
          <a:xfrm flipH="1">
            <a:off x="2590800" y="2533650"/>
            <a:ext cx="2647950" cy="36576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31504C7-2A50-42D1-B80B-2C1CBA1F2B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6302" y="838200"/>
            <a:ext cx="3462336" cy="4324350"/>
          </a:xfrm>
          <a:custGeom>
            <a:avLst/>
            <a:gdLst>
              <a:gd name="connsiteX0" fmla="*/ 0 w 3462336"/>
              <a:gd name="connsiteY0" fmla="*/ 0 h 4324350"/>
              <a:gd name="connsiteX1" fmla="*/ 3462336 w 3462336"/>
              <a:gd name="connsiteY1" fmla="*/ 0 h 4324350"/>
              <a:gd name="connsiteX2" fmla="*/ 3462336 w 3462336"/>
              <a:gd name="connsiteY2" fmla="*/ 4324350 h 4324350"/>
              <a:gd name="connsiteX3" fmla="*/ 0 w 3462336"/>
              <a:gd name="connsiteY3" fmla="*/ 4324350 h 432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2336" h="4324350">
                <a:moveTo>
                  <a:pt x="0" y="0"/>
                </a:moveTo>
                <a:lnTo>
                  <a:pt x="3462336" y="0"/>
                </a:lnTo>
                <a:lnTo>
                  <a:pt x="3462336" y="4324350"/>
                </a:lnTo>
                <a:lnTo>
                  <a:pt x="0" y="432435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87796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D2B18F-21D1-4C80-8D0F-6F5E6CD0EC8E}"/>
              </a:ext>
            </a:extLst>
          </p:cNvPr>
          <p:cNvSpPr/>
          <p:nvPr userDrawn="1"/>
        </p:nvSpPr>
        <p:spPr>
          <a:xfrm flipH="1">
            <a:off x="6096000" y="0"/>
            <a:ext cx="436245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8CE8D5F-6A16-474F-945F-41E3E761EB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5338" y="823913"/>
            <a:ext cx="3533775" cy="5210175"/>
          </a:xfrm>
          <a:custGeom>
            <a:avLst/>
            <a:gdLst>
              <a:gd name="connsiteX0" fmla="*/ 0 w 3533775"/>
              <a:gd name="connsiteY0" fmla="*/ 0 h 5210175"/>
              <a:gd name="connsiteX1" fmla="*/ 3533775 w 3533775"/>
              <a:gd name="connsiteY1" fmla="*/ 0 h 5210175"/>
              <a:gd name="connsiteX2" fmla="*/ 3533775 w 3533775"/>
              <a:gd name="connsiteY2" fmla="*/ 5210175 h 5210175"/>
              <a:gd name="connsiteX3" fmla="*/ 0 w 3533775"/>
              <a:gd name="connsiteY3" fmla="*/ 5210175 h 521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3775" h="5210175">
                <a:moveTo>
                  <a:pt x="0" y="0"/>
                </a:moveTo>
                <a:lnTo>
                  <a:pt x="3533775" y="0"/>
                </a:lnTo>
                <a:lnTo>
                  <a:pt x="3533775" y="5210175"/>
                </a:lnTo>
                <a:lnTo>
                  <a:pt x="0" y="5210175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DAB3E7C-025A-424A-83EC-6209D16F55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29113" y="823913"/>
            <a:ext cx="3533775" cy="5210175"/>
          </a:xfrm>
          <a:custGeom>
            <a:avLst/>
            <a:gdLst>
              <a:gd name="connsiteX0" fmla="*/ 0 w 3533775"/>
              <a:gd name="connsiteY0" fmla="*/ 0 h 5210175"/>
              <a:gd name="connsiteX1" fmla="*/ 3533775 w 3533775"/>
              <a:gd name="connsiteY1" fmla="*/ 0 h 5210175"/>
              <a:gd name="connsiteX2" fmla="*/ 3533775 w 3533775"/>
              <a:gd name="connsiteY2" fmla="*/ 5210175 h 5210175"/>
              <a:gd name="connsiteX3" fmla="*/ 0 w 3533775"/>
              <a:gd name="connsiteY3" fmla="*/ 5210175 h 521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3775" h="5210175">
                <a:moveTo>
                  <a:pt x="0" y="0"/>
                </a:moveTo>
                <a:lnTo>
                  <a:pt x="3533775" y="0"/>
                </a:lnTo>
                <a:lnTo>
                  <a:pt x="3533775" y="5210175"/>
                </a:lnTo>
                <a:lnTo>
                  <a:pt x="0" y="5210175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DB3A520-305B-4C15-AE34-6D743938894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2888" y="823913"/>
            <a:ext cx="3533775" cy="5210175"/>
          </a:xfrm>
          <a:custGeom>
            <a:avLst/>
            <a:gdLst>
              <a:gd name="connsiteX0" fmla="*/ 0 w 3533775"/>
              <a:gd name="connsiteY0" fmla="*/ 0 h 5210175"/>
              <a:gd name="connsiteX1" fmla="*/ 3533775 w 3533775"/>
              <a:gd name="connsiteY1" fmla="*/ 0 h 5210175"/>
              <a:gd name="connsiteX2" fmla="*/ 3533775 w 3533775"/>
              <a:gd name="connsiteY2" fmla="*/ 5210175 h 5210175"/>
              <a:gd name="connsiteX3" fmla="*/ 0 w 3533775"/>
              <a:gd name="connsiteY3" fmla="*/ 5210175 h 521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3775" h="5210175">
                <a:moveTo>
                  <a:pt x="0" y="0"/>
                </a:moveTo>
                <a:lnTo>
                  <a:pt x="3533775" y="0"/>
                </a:lnTo>
                <a:lnTo>
                  <a:pt x="3533775" y="5210175"/>
                </a:lnTo>
                <a:lnTo>
                  <a:pt x="0" y="5210175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58353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3F5BAABE-88E4-4F24-AF4E-EA131A910580}"/>
              </a:ext>
            </a:extLst>
          </p:cNvPr>
          <p:cNvSpPr txBox="1"/>
          <p:nvPr userDrawn="1"/>
        </p:nvSpPr>
        <p:spPr>
          <a:xfrm>
            <a:off x="10568869" y="458893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accent1"/>
                </a:solidFill>
                <a:latin typeface="Nexa Light" panose="02000000000000000000" pitchFamily="50" charset="0"/>
              </a:rPr>
              <a:t>socialup</a:t>
            </a:r>
            <a:endParaRPr lang="de-AT" dirty="0">
              <a:solidFill>
                <a:schemeClr val="accent1"/>
              </a:solidFill>
              <a:latin typeface="Nexa Light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12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5" r:id="rId2"/>
    <p:sldLayoutId id="2147483674" r:id="rId3"/>
    <p:sldLayoutId id="2147483673" r:id="rId4"/>
    <p:sldLayoutId id="2147483672" r:id="rId5"/>
    <p:sldLayoutId id="2147483671" r:id="rId6"/>
    <p:sldLayoutId id="2147483670" r:id="rId7"/>
    <p:sldLayoutId id="2147483669" r:id="rId8"/>
    <p:sldLayoutId id="2147483668" r:id="rId9"/>
    <p:sldLayoutId id="2147483667" r:id="rId10"/>
    <p:sldLayoutId id="2147483666" r:id="rId11"/>
    <p:sldLayoutId id="2147483665" r:id="rId12"/>
    <p:sldLayoutId id="2147483664" r:id="rId13"/>
    <p:sldLayoutId id="2147483663" r:id="rId14"/>
    <p:sldLayoutId id="2147483662" r:id="rId15"/>
    <p:sldLayoutId id="2147483661" r:id="rId16"/>
    <p:sldLayoutId id="2147483660" r:id="rId17"/>
    <p:sldLayoutId id="2147483659" r:id="rId18"/>
    <p:sldLayoutId id="2147483658" r:id="rId19"/>
    <p:sldLayoutId id="2147483657" r:id="rId20"/>
    <p:sldLayoutId id="2147483656" r:id="rId21"/>
    <p:sldLayoutId id="2147483655" r:id="rId22"/>
    <p:sldLayoutId id="2147483654" r:id="rId23"/>
    <p:sldLayoutId id="2147483653" r:id="rId24"/>
    <p:sldLayoutId id="2147483652" r:id="rId25"/>
    <p:sldLayoutId id="2147483651" r:id="rId26"/>
    <p:sldLayoutId id="2147483650" r:id="rId27"/>
    <p:sldLayoutId id="2147483677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F4130B91-E9F2-4890-A7CE-BA701480BEE9}"/>
              </a:ext>
            </a:extLst>
          </p:cNvPr>
          <p:cNvSpPr/>
          <p:nvPr/>
        </p:nvSpPr>
        <p:spPr>
          <a:xfrm>
            <a:off x="0" y="4991100"/>
            <a:ext cx="12215070" cy="1866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000CF7-E9AB-496A-A4D0-B5B073716D6E}"/>
              </a:ext>
            </a:extLst>
          </p:cNvPr>
          <p:cNvSpPr txBox="1"/>
          <p:nvPr/>
        </p:nvSpPr>
        <p:spPr>
          <a:xfrm>
            <a:off x="250874" y="5321602"/>
            <a:ext cx="37389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dirty="0" err="1">
                <a:latin typeface="Nexa Light" panose="02000000000000000000" pitchFamily="50" charset="0"/>
              </a:rPr>
              <a:t>firstStep.uk</a:t>
            </a:r>
            <a:endParaRPr lang="de-AT" sz="6000" dirty="0">
              <a:solidFill>
                <a:schemeClr val="accent1"/>
              </a:solidFill>
              <a:latin typeface="Nexa Light" panose="02000000000000000000" pitchFamily="50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BB90E1C-C087-4683-BFC5-19E234766E88}"/>
              </a:ext>
            </a:extLst>
          </p:cNvPr>
          <p:cNvSpPr txBox="1"/>
          <p:nvPr/>
        </p:nvSpPr>
        <p:spPr>
          <a:xfrm>
            <a:off x="8785728" y="5409972"/>
            <a:ext cx="2242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>
                <a:latin typeface="Montserrat" panose="00000500000000000000" pitchFamily="2" charset="0"/>
              </a:rPr>
              <a:t>Pitch Deck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C6BB7C8-B6EF-41C9-9397-2AE45EBB4641}"/>
              </a:ext>
            </a:extLst>
          </p:cNvPr>
          <p:cNvSpPr txBox="1"/>
          <p:nvPr/>
        </p:nvSpPr>
        <p:spPr>
          <a:xfrm>
            <a:off x="8785728" y="5901609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latin typeface="Montserrat" panose="00000500000000000000" pitchFamily="2" charset="0"/>
              </a:rPr>
              <a:t>Better</a:t>
            </a:r>
            <a:r>
              <a:rPr lang="de-DE" dirty="0">
                <a:latin typeface="Montserrat" panose="00000500000000000000" pitchFamily="2" charset="0"/>
              </a:rPr>
              <a:t> </a:t>
            </a:r>
            <a:r>
              <a:rPr lang="de-DE" dirty="0" err="1">
                <a:latin typeface="Montserrat" panose="00000500000000000000" pitchFamily="2" charset="0"/>
              </a:rPr>
              <a:t>together</a:t>
            </a:r>
            <a:r>
              <a:rPr lang="de-DE" dirty="0">
                <a:latin typeface="Montserrat" panose="00000500000000000000" pitchFamily="2" charset="0"/>
              </a:rPr>
              <a:t>.</a:t>
            </a:r>
          </a:p>
        </p:txBody>
      </p:sp>
      <p:pic>
        <p:nvPicPr>
          <p:cNvPr id="16" name="Grafik 15" descr="Ein Bild, das Text, Vektorgrafiken enthält.&#10;&#10;Automatisch generierte Beschreibung">
            <a:extLst>
              <a:ext uri="{FF2B5EF4-FFF2-40B4-BE49-F238E27FC236}">
                <a16:creationId xmlns:a16="http://schemas.microsoft.com/office/drawing/2014/main" id="{6F9DA945-DFB7-EE49-A456-72511A875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81" y="853266"/>
            <a:ext cx="3617100" cy="3617100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8B78FAF-207C-D44E-828A-F4A234B1D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2465" y="180678"/>
            <a:ext cx="69469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651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2A65CB2-5637-214B-A9EB-2622E588F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3300" y="305316"/>
            <a:ext cx="1459530" cy="952563"/>
          </a:xfrm>
          <a:prstGeom prst="rect">
            <a:avLst/>
          </a:prstGeom>
        </p:spPr>
      </p:pic>
      <p:sp>
        <p:nvSpPr>
          <p:cNvPr id="4" name="TextBox 2">
            <a:extLst>
              <a:ext uri="{FF2B5EF4-FFF2-40B4-BE49-F238E27FC236}">
                <a16:creationId xmlns:a16="http://schemas.microsoft.com/office/drawing/2014/main" id="{3C2C08E1-6C77-9646-8C4E-DD5FD69EADCA}"/>
              </a:ext>
            </a:extLst>
          </p:cNvPr>
          <p:cNvSpPr txBox="1"/>
          <p:nvPr/>
        </p:nvSpPr>
        <p:spPr>
          <a:xfrm>
            <a:off x="299170" y="489209"/>
            <a:ext cx="774742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3200" b="1" dirty="0">
                <a:solidFill>
                  <a:schemeClr val="accent1"/>
                </a:solidFill>
                <a:highlight>
                  <a:srgbClr val="F2F2F2"/>
                </a:highlight>
                <a:latin typeface="Montserrat" panose="00000500000000000000" pitchFamily="2" charset="0"/>
              </a:rPr>
              <a:t>Team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B8B467C-5D6D-D742-B17F-DFF906BC8B9B}"/>
              </a:ext>
            </a:extLst>
          </p:cNvPr>
          <p:cNvSpPr txBox="1"/>
          <p:nvPr/>
        </p:nvSpPr>
        <p:spPr>
          <a:xfrm>
            <a:off x="5312978" y="1608083"/>
            <a:ext cx="5120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Adebola</a:t>
            </a:r>
            <a:r>
              <a:rPr lang="de-DE" sz="2400" dirty="0"/>
              <a:t> – Backend &amp; </a:t>
            </a:r>
            <a:r>
              <a:rPr lang="de-DE" sz="2400" dirty="0" err="1"/>
              <a:t>FrontEnd</a:t>
            </a:r>
            <a:r>
              <a:rPr lang="de-DE" sz="2400" dirty="0"/>
              <a:t> Head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B1885A6-9FCB-F747-BB00-662E5521DEA0}"/>
              </a:ext>
            </a:extLst>
          </p:cNvPr>
          <p:cNvSpPr txBox="1"/>
          <p:nvPr/>
        </p:nvSpPr>
        <p:spPr>
          <a:xfrm>
            <a:off x="5312978" y="2085845"/>
            <a:ext cx="3886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Duygu</a:t>
            </a:r>
            <a:r>
              <a:rPr lang="de-DE" sz="2400" dirty="0"/>
              <a:t> – </a:t>
            </a:r>
            <a:r>
              <a:rPr lang="de-DE" sz="2400" dirty="0" err="1"/>
              <a:t>FrontEnd</a:t>
            </a:r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0A09AA3-CCBF-6E41-B6C5-0F7504709505}"/>
              </a:ext>
            </a:extLst>
          </p:cNvPr>
          <p:cNvSpPr txBox="1"/>
          <p:nvPr/>
        </p:nvSpPr>
        <p:spPr>
          <a:xfrm>
            <a:off x="5312979" y="2563607"/>
            <a:ext cx="4535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Adepeju</a:t>
            </a:r>
            <a:r>
              <a:rPr lang="de-DE" sz="2400" dirty="0"/>
              <a:t> – </a:t>
            </a:r>
            <a:r>
              <a:rPr lang="de-DE" sz="2400" dirty="0" err="1"/>
              <a:t>FrontEnd</a:t>
            </a:r>
            <a:r>
              <a:rPr lang="de-DE" sz="2400" dirty="0"/>
              <a:t> &amp; </a:t>
            </a:r>
            <a:r>
              <a:rPr lang="de-DE" sz="2400" dirty="0" err="1"/>
              <a:t>Creation</a:t>
            </a:r>
            <a:endParaRPr lang="de-DE" sz="24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2B526C9-C98C-5745-9259-5571C9A5D3CE}"/>
              </a:ext>
            </a:extLst>
          </p:cNvPr>
          <p:cNvSpPr txBox="1"/>
          <p:nvPr/>
        </p:nvSpPr>
        <p:spPr>
          <a:xfrm>
            <a:off x="5312977" y="3041369"/>
            <a:ext cx="4143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Reem</a:t>
            </a:r>
            <a:r>
              <a:rPr lang="de-DE" sz="2400" dirty="0"/>
              <a:t> – </a:t>
            </a:r>
            <a:r>
              <a:rPr lang="de-DE" sz="2400" dirty="0" err="1"/>
              <a:t>FrontEnd</a:t>
            </a:r>
            <a:r>
              <a:rPr lang="de-DE" sz="2400" dirty="0"/>
              <a:t> &amp; Ideation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7E3ED1E-3E3B-2146-BA55-BB66AE8AE1CC}"/>
              </a:ext>
            </a:extLst>
          </p:cNvPr>
          <p:cNvSpPr txBox="1"/>
          <p:nvPr/>
        </p:nvSpPr>
        <p:spPr>
          <a:xfrm>
            <a:off x="5312977" y="3526737"/>
            <a:ext cx="5423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Adem – Design &amp; Project </a:t>
            </a:r>
            <a:r>
              <a:rPr lang="de-DE" sz="2400" dirty="0" err="1"/>
              <a:t>Managment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7805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9">
            <a:extLst>
              <a:ext uri="{FF2B5EF4-FFF2-40B4-BE49-F238E27FC236}">
                <a16:creationId xmlns:a16="http://schemas.microsoft.com/office/drawing/2014/main" id="{E5F05C47-1C6A-44C8-9F4E-AF6D8861DA25}"/>
              </a:ext>
            </a:extLst>
          </p:cNvPr>
          <p:cNvSpPr txBox="1"/>
          <p:nvPr/>
        </p:nvSpPr>
        <p:spPr>
          <a:xfrm>
            <a:off x="663931" y="351172"/>
            <a:ext cx="3910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Montserrat" panose="00000500000000000000" pitchFamily="2" charset="0"/>
              </a:rPr>
              <a:t>The problems.</a:t>
            </a:r>
            <a:endParaRPr lang="en-ID" sz="3200" b="1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Montserrat" panose="00000500000000000000" pitchFamily="2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9FD567F-C79E-CF49-AACA-D87E570AD396}"/>
              </a:ext>
            </a:extLst>
          </p:cNvPr>
          <p:cNvSpPr/>
          <p:nvPr/>
        </p:nvSpPr>
        <p:spPr>
          <a:xfrm>
            <a:off x="10635175" y="478302"/>
            <a:ext cx="1111348" cy="457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Bildplatzhalter 2" descr="Ein Bild, das Person, drinnen enthält.&#10;&#10;Automatisch generierte Beschreibung">
            <a:extLst>
              <a:ext uri="{FF2B5EF4-FFF2-40B4-BE49-F238E27FC236}">
                <a16:creationId xmlns:a16="http://schemas.microsoft.com/office/drawing/2014/main" id="{54852089-ADE0-3C42-9049-B7A9F7C3876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" b="854"/>
          <a:stretch>
            <a:fillRect/>
          </a:stretch>
        </p:blipFill>
        <p:spPr>
          <a:xfrm>
            <a:off x="2243964" y="1111836"/>
            <a:ext cx="3533775" cy="5210175"/>
          </a:xfrm>
        </p:spPr>
      </p:pic>
      <p:pic>
        <p:nvPicPr>
          <p:cNvPr id="12" name="Bildplatzhalter 14" descr="Ein Bild, das Person, drinnen, Sofa, Sitz enthält.&#10;&#10;Automatisch generierte Beschreibung">
            <a:extLst>
              <a:ext uri="{FF2B5EF4-FFF2-40B4-BE49-F238E27FC236}">
                <a16:creationId xmlns:a16="http://schemas.microsoft.com/office/drawing/2014/main" id="{818E010E-163E-6E4A-B415-AE80024CDC0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" b="854"/>
          <a:stretch>
            <a:fillRect/>
          </a:stretch>
        </p:blipFill>
        <p:spPr>
          <a:xfrm>
            <a:off x="5935417" y="1134634"/>
            <a:ext cx="3533775" cy="5210175"/>
          </a:xfrm>
        </p:spPr>
      </p:pic>
      <p:sp>
        <p:nvSpPr>
          <p:cNvPr id="13" name="Freeform: Shape 8">
            <a:extLst>
              <a:ext uri="{FF2B5EF4-FFF2-40B4-BE49-F238E27FC236}">
                <a16:creationId xmlns:a16="http://schemas.microsoft.com/office/drawing/2014/main" id="{482ABEB7-0C7A-6241-858E-0BE674A25794}"/>
              </a:ext>
            </a:extLst>
          </p:cNvPr>
          <p:cNvSpPr/>
          <p:nvPr/>
        </p:nvSpPr>
        <p:spPr>
          <a:xfrm>
            <a:off x="2251712" y="1087827"/>
            <a:ext cx="3529013" cy="5238749"/>
          </a:xfrm>
          <a:custGeom>
            <a:avLst/>
            <a:gdLst>
              <a:gd name="connsiteX0" fmla="*/ 0 w 3407797"/>
              <a:gd name="connsiteY0" fmla="*/ 0 h 5238749"/>
              <a:gd name="connsiteX1" fmla="*/ 3407797 w 3407797"/>
              <a:gd name="connsiteY1" fmla="*/ 0 h 5238749"/>
              <a:gd name="connsiteX2" fmla="*/ 3407797 w 3407797"/>
              <a:gd name="connsiteY2" fmla="*/ 5238749 h 5238749"/>
              <a:gd name="connsiteX3" fmla="*/ 0 w 3407797"/>
              <a:gd name="connsiteY3" fmla="*/ 5238749 h 5238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07797" h="5238749">
                <a:moveTo>
                  <a:pt x="0" y="0"/>
                </a:moveTo>
                <a:lnTo>
                  <a:pt x="3407797" y="0"/>
                </a:lnTo>
                <a:lnTo>
                  <a:pt x="3407797" y="5238749"/>
                </a:lnTo>
                <a:lnTo>
                  <a:pt x="0" y="5238749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0000"/>
                </a:schemeClr>
              </a:gs>
              <a:gs pos="100000">
                <a:schemeClr val="accent2">
                  <a:lumMod val="50000"/>
                  <a:alpha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1EC36B4D-494F-1241-B060-DEFC5BD59007}"/>
              </a:ext>
            </a:extLst>
          </p:cNvPr>
          <p:cNvSpPr txBox="1"/>
          <p:nvPr/>
        </p:nvSpPr>
        <p:spPr>
          <a:xfrm>
            <a:off x="2722808" y="5021564"/>
            <a:ext cx="2563562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accent5"/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rPr>
              <a:t>No access or knowledge about learning possibilities</a:t>
            </a:r>
            <a:endParaRPr lang="id-ID" sz="1600" b="1" dirty="0">
              <a:solidFill>
                <a:schemeClr val="accent5"/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A2E548BE-50C7-E941-9350-9151ABC335DC}"/>
              </a:ext>
            </a:extLst>
          </p:cNvPr>
          <p:cNvSpPr txBox="1"/>
          <p:nvPr/>
        </p:nvSpPr>
        <p:spPr>
          <a:xfrm>
            <a:off x="3559341" y="4362295"/>
            <a:ext cx="786567" cy="763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>
                <a:solidFill>
                  <a:schemeClr val="accent5">
                    <a:alpha val="55000"/>
                  </a:schemeClr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rPr>
              <a:t>01</a:t>
            </a:r>
            <a:endParaRPr lang="id-ID" sz="3200" b="1">
              <a:solidFill>
                <a:schemeClr val="accent5">
                  <a:alpha val="55000"/>
                </a:schemeClr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Freeform: Shape 16">
            <a:extLst>
              <a:ext uri="{FF2B5EF4-FFF2-40B4-BE49-F238E27FC236}">
                <a16:creationId xmlns:a16="http://schemas.microsoft.com/office/drawing/2014/main" id="{C823034E-3AB1-3743-841E-375933F0623B}"/>
              </a:ext>
            </a:extLst>
          </p:cNvPr>
          <p:cNvSpPr/>
          <p:nvPr/>
        </p:nvSpPr>
        <p:spPr>
          <a:xfrm>
            <a:off x="5932429" y="1111836"/>
            <a:ext cx="3529013" cy="5238749"/>
          </a:xfrm>
          <a:custGeom>
            <a:avLst/>
            <a:gdLst>
              <a:gd name="connsiteX0" fmla="*/ 0 w 3407797"/>
              <a:gd name="connsiteY0" fmla="*/ 0 h 5238749"/>
              <a:gd name="connsiteX1" fmla="*/ 3407797 w 3407797"/>
              <a:gd name="connsiteY1" fmla="*/ 0 h 5238749"/>
              <a:gd name="connsiteX2" fmla="*/ 3407797 w 3407797"/>
              <a:gd name="connsiteY2" fmla="*/ 5238749 h 5238749"/>
              <a:gd name="connsiteX3" fmla="*/ 0 w 3407797"/>
              <a:gd name="connsiteY3" fmla="*/ 5238749 h 5238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07797" h="5238749">
                <a:moveTo>
                  <a:pt x="0" y="0"/>
                </a:moveTo>
                <a:lnTo>
                  <a:pt x="3407797" y="0"/>
                </a:lnTo>
                <a:lnTo>
                  <a:pt x="3407797" y="5238749"/>
                </a:lnTo>
                <a:lnTo>
                  <a:pt x="0" y="5238749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0000"/>
                </a:schemeClr>
              </a:gs>
              <a:gs pos="100000">
                <a:schemeClr val="accent2">
                  <a:lumMod val="50000"/>
                  <a:alpha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3" name="TextBox 26">
            <a:extLst>
              <a:ext uri="{FF2B5EF4-FFF2-40B4-BE49-F238E27FC236}">
                <a16:creationId xmlns:a16="http://schemas.microsoft.com/office/drawing/2014/main" id="{E14A8FB6-3DBE-FB4A-9526-42A301424F2E}"/>
              </a:ext>
            </a:extLst>
          </p:cNvPr>
          <p:cNvSpPr txBox="1"/>
          <p:nvPr/>
        </p:nvSpPr>
        <p:spPr>
          <a:xfrm>
            <a:off x="6545432" y="5044362"/>
            <a:ext cx="2582802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accent5"/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No understanding of the information about </a:t>
            </a:r>
            <a:r>
              <a:rPr lang="en-US" sz="1600" b="1" dirty="0">
                <a:solidFill>
                  <a:schemeClr val="accent5"/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rPr>
              <a:t>English learning possibilities</a:t>
            </a:r>
            <a:endParaRPr lang="id-ID" sz="1600" b="1" dirty="0">
              <a:solidFill>
                <a:schemeClr val="accent5"/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5" name="TextBox 28">
            <a:extLst>
              <a:ext uri="{FF2B5EF4-FFF2-40B4-BE49-F238E27FC236}">
                <a16:creationId xmlns:a16="http://schemas.microsoft.com/office/drawing/2014/main" id="{8A204079-13C7-6A4B-A3FB-B47C4358EB09}"/>
              </a:ext>
            </a:extLst>
          </p:cNvPr>
          <p:cNvSpPr txBox="1"/>
          <p:nvPr/>
        </p:nvSpPr>
        <p:spPr>
          <a:xfrm>
            <a:off x="7313783" y="4385093"/>
            <a:ext cx="786567" cy="763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accent5">
                    <a:alpha val="55000"/>
                  </a:schemeClr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rPr>
              <a:t>02</a:t>
            </a:r>
            <a:endParaRPr lang="id-ID" sz="3200" b="1" dirty="0">
              <a:solidFill>
                <a:schemeClr val="accent5">
                  <a:alpha val="55000"/>
                </a:schemeClr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6B1D6ACE-0A41-1442-BD97-3246CF813D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35175" y="110419"/>
            <a:ext cx="1459530" cy="95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3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C59FA05-2B8E-4605-8AEC-65591E725B5C}"/>
              </a:ext>
            </a:extLst>
          </p:cNvPr>
          <p:cNvSpPr txBox="1"/>
          <p:nvPr/>
        </p:nvSpPr>
        <p:spPr>
          <a:xfrm>
            <a:off x="5995984" y="2346117"/>
            <a:ext cx="5524502" cy="45243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600" dirty="0">
                <a:latin typeface="+mj-lt"/>
              </a:rPr>
              <a:t>We want to be the first step for every migrant, to solve problems in the easiest way &amp; to find the right courses and helpful information about their problems, without any language skills.</a:t>
            </a:r>
            <a:endParaRPr lang="de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630814-EBC2-43EA-A9E0-7A9019C6D6E2}"/>
              </a:ext>
            </a:extLst>
          </p:cNvPr>
          <p:cNvSpPr txBox="1"/>
          <p:nvPr/>
        </p:nvSpPr>
        <p:spPr>
          <a:xfrm>
            <a:off x="5995986" y="1676400"/>
            <a:ext cx="70197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0" i="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effectLst/>
                <a:latin typeface="+mj-lt"/>
              </a:rPr>
              <a:t>“</a:t>
            </a:r>
            <a:endParaRPr lang="en-ID" sz="66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  <a:latin typeface="+mj-lt"/>
            </a:endParaRPr>
          </a:p>
        </p:txBody>
      </p:sp>
      <p:pic>
        <p:nvPicPr>
          <p:cNvPr id="3" name="Bildplatzhalter 2" descr="Ein Bild, das Person, draußen, Himmel enthält.&#10;&#10;Automatisch generierte Beschreibung">
            <a:extLst>
              <a:ext uri="{FF2B5EF4-FFF2-40B4-BE49-F238E27FC236}">
                <a16:creationId xmlns:a16="http://schemas.microsoft.com/office/drawing/2014/main" id="{23F8DC61-9A95-4D50-AF06-EBF2A104AF4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8" b="8368"/>
          <a:stretch>
            <a:fillRect/>
          </a:stretch>
        </p:blipFill>
        <p:spPr/>
      </p:pic>
      <p:sp>
        <p:nvSpPr>
          <p:cNvPr id="11" name="TextBox 5">
            <a:extLst>
              <a:ext uri="{FF2B5EF4-FFF2-40B4-BE49-F238E27FC236}">
                <a16:creationId xmlns:a16="http://schemas.microsoft.com/office/drawing/2014/main" id="{4105A1E2-806F-40F6-A010-9AE5070C2B7D}"/>
              </a:ext>
            </a:extLst>
          </p:cNvPr>
          <p:cNvSpPr txBox="1"/>
          <p:nvPr/>
        </p:nvSpPr>
        <p:spPr>
          <a:xfrm>
            <a:off x="5995984" y="838200"/>
            <a:ext cx="55245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sz="2400" b="1" dirty="0">
                <a:solidFill>
                  <a:schemeClr val="accent1"/>
                </a:solidFill>
                <a:effectLst/>
                <a:latin typeface="Montserrat" panose="00000500000000000000" pitchFamily="2" charset="0"/>
              </a:rPr>
              <a:t>Our mission</a:t>
            </a:r>
            <a:r>
              <a:rPr lang="en-US" sz="2400" b="1" dirty="0">
                <a:effectLst/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1F74CA5-86D3-EC40-8AE8-1A07B22BC503}"/>
              </a:ext>
            </a:extLst>
          </p:cNvPr>
          <p:cNvSpPr/>
          <p:nvPr/>
        </p:nvSpPr>
        <p:spPr>
          <a:xfrm>
            <a:off x="10635175" y="478302"/>
            <a:ext cx="1111348" cy="457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476C6C1C-6592-124F-AC69-E22B2CCF26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5175" y="110419"/>
            <a:ext cx="1459530" cy="95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368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2">
            <a:extLst>
              <a:ext uri="{FF2B5EF4-FFF2-40B4-BE49-F238E27FC236}">
                <a16:creationId xmlns:a16="http://schemas.microsoft.com/office/drawing/2014/main" id="{5D338C89-67A5-45B7-B60C-15C549834C96}"/>
              </a:ext>
            </a:extLst>
          </p:cNvPr>
          <p:cNvSpPr txBox="1"/>
          <p:nvPr/>
        </p:nvSpPr>
        <p:spPr>
          <a:xfrm>
            <a:off x="731268" y="519264"/>
            <a:ext cx="878611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 dirty="0">
                <a:latin typeface="Montserrat" panose="00000500000000000000" pitchFamily="2" charset="0"/>
              </a:rPr>
              <a:t>What is </a:t>
            </a:r>
            <a:r>
              <a:rPr lang="en-US" sz="3200" b="1" dirty="0" err="1">
                <a:solidFill>
                  <a:schemeClr val="accent1"/>
                </a:solidFill>
                <a:latin typeface="Montserrat" panose="00000500000000000000" pitchFamily="2" charset="0"/>
              </a:rPr>
              <a:t>firstStep</a:t>
            </a:r>
            <a:r>
              <a:rPr lang="en-US" sz="3200" b="1" dirty="0">
                <a:latin typeface="Montserrat" panose="00000500000000000000" pitchFamily="2" charset="0"/>
              </a:rPr>
              <a:t>?</a:t>
            </a:r>
          </a:p>
        </p:txBody>
      </p: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A9B68E91-9C51-41A3-976F-5666FEB30B63}"/>
              </a:ext>
            </a:extLst>
          </p:cNvPr>
          <p:cNvGrpSpPr/>
          <p:nvPr/>
        </p:nvGrpSpPr>
        <p:grpSpPr>
          <a:xfrm>
            <a:off x="2566151" y="2344766"/>
            <a:ext cx="4541898" cy="3971517"/>
            <a:chOff x="108893" y="2092518"/>
            <a:chExt cx="4541898" cy="397151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812908A-448F-45E6-8F48-467DF6FDEA8F}"/>
                </a:ext>
              </a:extLst>
            </p:cNvPr>
            <p:cNvSpPr txBox="1"/>
            <p:nvPr/>
          </p:nvSpPr>
          <p:spPr>
            <a:xfrm>
              <a:off x="1080443" y="5233038"/>
              <a:ext cx="25890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spc="30" dirty="0">
                  <a:solidFill>
                    <a:schemeClr val="tx2"/>
                  </a:solidFill>
                  <a:latin typeface="Montserrat" panose="00000500000000000000" pitchFamily="2" charset="0"/>
                  <a:ea typeface="Montserrat" charset="0"/>
                  <a:cs typeface="Montserrat" charset="0"/>
                </a:rPr>
                <a:t>Find via </a:t>
              </a:r>
              <a:r>
                <a:rPr lang="en-US" sz="1600" b="1" spc="30" dirty="0" err="1">
                  <a:solidFill>
                    <a:schemeClr val="tx2"/>
                  </a:solidFill>
                  <a:latin typeface="Montserrat" panose="00000500000000000000" pitchFamily="2" charset="0"/>
                  <a:ea typeface="Montserrat" charset="0"/>
                  <a:cs typeface="Montserrat" charset="0"/>
                </a:rPr>
                <a:t>firstStep</a:t>
              </a:r>
              <a:r>
                <a:rPr lang="en-US" sz="1600" b="1" spc="30" dirty="0">
                  <a:solidFill>
                    <a:schemeClr val="tx2"/>
                  </a:solidFill>
                  <a:latin typeface="Montserrat" panose="00000500000000000000" pitchFamily="2" charset="0"/>
                  <a:ea typeface="Montserrat" charset="0"/>
                  <a:cs typeface="Montserrat" charset="0"/>
                </a:rPr>
                <a:t> courses with others on ESOL. </a:t>
              </a:r>
            </a:p>
          </p:txBody>
        </p:sp>
        <p:pic>
          <p:nvPicPr>
            <p:cNvPr id="57" name="Grafik 56">
              <a:extLst>
                <a:ext uri="{FF2B5EF4-FFF2-40B4-BE49-F238E27FC236}">
                  <a16:creationId xmlns:a16="http://schemas.microsoft.com/office/drawing/2014/main" id="{69F4F719-AB27-4F2D-A21E-F3B7BC1EB2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5215"/>
            <a:stretch/>
          </p:blipFill>
          <p:spPr>
            <a:xfrm>
              <a:off x="108893" y="2092518"/>
              <a:ext cx="4541898" cy="2870032"/>
            </a:xfrm>
            <a:prstGeom prst="rect">
              <a:avLst/>
            </a:prstGeom>
          </p:spPr>
        </p:pic>
      </p:grpSp>
      <p:grpSp>
        <p:nvGrpSpPr>
          <p:cNvPr id="65" name="Gruppieren 64">
            <a:extLst>
              <a:ext uri="{FF2B5EF4-FFF2-40B4-BE49-F238E27FC236}">
                <a16:creationId xmlns:a16="http://schemas.microsoft.com/office/drawing/2014/main" id="{4C7C743F-7809-4000-A581-0929EAADC5FD}"/>
              </a:ext>
            </a:extLst>
          </p:cNvPr>
          <p:cNvGrpSpPr/>
          <p:nvPr/>
        </p:nvGrpSpPr>
        <p:grpSpPr>
          <a:xfrm>
            <a:off x="8065724" y="1929571"/>
            <a:ext cx="4028981" cy="4388194"/>
            <a:chOff x="5705761" y="1810017"/>
            <a:chExt cx="4028981" cy="4388194"/>
          </a:xfrm>
        </p:grpSpPr>
        <p:pic>
          <p:nvPicPr>
            <p:cNvPr id="61" name="Grafik 60" descr="Ein Bild, das Text, Elektronik, Computer, Screenshot enthält.&#10;&#10;Automatisch generierte Beschreibung">
              <a:extLst>
                <a:ext uri="{FF2B5EF4-FFF2-40B4-BE49-F238E27FC236}">
                  <a16:creationId xmlns:a16="http://schemas.microsoft.com/office/drawing/2014/main" id="{F8ADA051-8BB5-4A88-9A1C-121E210AAE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625"/>
            <a:stretch/>
          </p:blipFill>
          <p:spPr>
            <a:xfrm>
              <a:off x="5705761" y="1810017"/>
              <a:ext cx="4028981" cy="3359180"/>
            </a:xfrm>
            <a:prstGeom prst="rect">
              <a:avLst/>
            </a:prstGeom>
          </p:spPr>
        </p:pic>
        <p:sp>
          <p:nvSpPr>
            <p:cNvPr id="62" name="TextBox 12">
              <a:extLst>
                <a:ext uri="{FF2B5EF4-FFF2-40B4-BE49-F238E27FC236}">
                  <a16:creationId xmlns:a16="http://schemas.microsoft.com/office/drawing/2014/main" id="{4B9F1848-240C-4E74-8ED7-87E8A1968534}"/>
                </a:ext>
              </a:extLst>
            </p:cNvPr>
            <p:cNvSpPr txBox="1"/>
            <p:nvPr/>
          </p:nvSpPr>
          <p:spPr>
            <a:xfrm>
              <a:off x="6609492" y="5120993"/>
              <a:ext cx="222151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spc="30" dirty="0">
                  <a:solidFill>
                    <a:schemeClr val="tx2"/>
                  </a:solidFill>
                  <a:latin typeface="Montserrat" panose="00000500000000000000" pitchFamily="2" charset="0"/>
                  <a:ea typeface="Montserrat" charset="0"/>
                  <a:cs typeface="Montserrat" charset="0"/>
                </a:rPr>
                <a:t>You don’t need to speak English to find the right information</a:t>
              </a:r>
            </a:p>
          </p:txBody>
        </p:sp>
      </p:grpSp>
      <p:sp>
        <p:nvSpPr>
          <p:cNvPr id="67" name="Textfeld 66">
            <a:extLst>
              <a:ext uri="{FF2B5EF4-FFF2-40B4-BE49-F238E27FC236}">
                <a16:creationId xmlns:a16="http://schemas.microsoft.com/office/drawing/2014/main" id="{AFF6BC93-92E3-4881-850F-43E919136FCF}"/>
              </a:ext>
            </a:extLst>
          </p:cNvPr>
          <p:cNvSpPr txBox="1"/>
          <p:nvPr/>
        </p:nvSpPr>
        <p:spPr>
          <a:xfrm>
            <a:off x="3188526" y="1389052"/>
            <a:ext cx="86032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Montserrat" panose="00000500000000000000" pitchFamily="2" charset="0"/>
              </a:rPr>
              <a:t>Our WebApp shows you infographics, which explain your problem and then tell you the solution.</a:t>
            </a:r>
            <a:endParaRPr lang="en-ID" sz="3200" b="1" dirty="0">
              <a:latin typeface="Montserrat" panose="00000500000000000000" pitchFamily="2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4C6B70B-8405-5C45-8E78-2747903A0232}"/>
              </a:ext>
            </a:extLst>
          </p:cNvPr>
          <p:cNvSpPr/>
          <p:nvPr/>
        </p:nvSpPr>
        <p:spPr>
          <a:xfrm>
            <a:off x="10635175" y="478302"/>
            <a:ext cx="1111348" cy="457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6A670017-B50C-E744-90A2-A060612AC9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35175" y="110419"/>
            <a:ext cx="1459530" cy="952563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B40EDD06-584D-F642-9B1D-5B26D08B037C}"/>
              </a:ext>
            </a:extLst>
          </p:cNvPr>
          <p:cNvSpPr/>
          <p:nvPr/>
        </p:nvSpPr>
        <p:spPr>
          <a:xfrm>
            <a:off x="9266454" y="3123393"/>
            <a:ext cx="1924518" cy="13789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 descr="Ein Bild, das Text, Elektronik, Screenshot, Computer enthält.&#10;&#10;Automatisch generierte Beschreibung">
            <a:extLst>
              <a:ext uri="{FF2B5EF4-FFF2-40B4-BE49-F238E27FC236}">
                <a16:creationId xmlns:a16="http://schemas.microsoft.com/office/drawing/2014/main" id="{DD41264D-20FA-0142-98BA-D05B789799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139" y="2993747"/>
            <a:ext cx="1508621" cy="150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69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2">
            <a:extLst>
              <a:ext uri="{FF2B5EF4-FFF2-40B4-BE49-F238E27FC236}">
                <a16:creationId xmlns:a16="http://schemas.microsoft.com/office/drawing/2014/main" id="{A4C38EF8-4CA5-4544-8DA6-AE690A8A6115}"/>
              </a:ext>
            </a:extLst>
          </p:cNvPr>
          <p:cNvSpPr txBox="1"/>
          <p:nvPr/>
        </p:nvSpPr>
        <p:spPr>
          <a:xfrm>
            <a:off x="844089" y="548852"/>
            <a:ext cx="774742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3200" b="1" dirty="0">
                <a:solidFill>
                  <a:schemeClr val="accent2"/>
                </a:solidFill>
                <a:latin typeface="Montserrat" panose="00000500000000000000" pitchFamily="2" charset="0"/>
              </a:rPr>
              <a:t>The solution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C0B8510C-50E7-438B-A9A8-968A44AFE100}"/>
              </a:ext>
            </a:extLst>
          </p:cNvPr>
          <p:cNvGrpSpPr/>
          <p:nvPr/>
        </p:nvGrpSpPr>
        <p:grpSpPr>
          <a:xfrm>
            <a:off x="4763282" y="1571535"/>
            <a:ext cx="3747143" cy="1904463"/>
            <a:chOff x="531802" y="1690628"/>
            <a:chExt cx="3747143" cy="1904463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855277BB-2C09-443C-A500-033721133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620" y="1690628"/>
              <a:ext cx="960120" cy="960120"/>
            </a:xfrm>
            <a:prstGeom prst="rect">
              <a:avLst/>
            </a:prstGeom>
          </p:spPr>
        </p:pic>
        <p:sp>
          <p:nvSpPr>
            <p:cNvPr id="15" name="TextBox 12">
              <a:extLst>
                <a:ext uri="{FF2B5EF4-FFF2-40B4-BE49-F238E27FC236}">
                  <a16:creationId xmlns:a16="http://schemas.microsoft.com/office/drawing/2014/main" id="{24C02C91-ECEB-4B0B-AB38-4A7B8D595A32}"/>
                </a:ext>
              </a:extLst>
            </p:cNvPr>
            <p:cNvSpPr txBox="1"/>
            <p:nvPr/>
          </p:nvSpPr>
          <p:spPr>
            <a:xfrm>
              <a:off x="531802" y="2733317"/>
              <a:ext cx="374714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spc="30" dirty="0">
                  <a:solidFill>
                    <a:schemeClr val="tx2"/>
                  </a:solidFill>
                  <a:latin typeface="Montserrat" panose="00000500000000000000" pitchFamily="2" charset="0"/>
                  <a:ea typeface="Montserrat" charset="0"/>
                  <a:cs typeface="Montserrat" charset="0"/>
                </a:rPr>
                <a:t>Find your problem as a picture</a:t>
              </a:r>
              <a:endParaRPr lang="en-US" sz="1600" b="1" spc="30" dirty="0">
                <a:solidFill>
                  <a:schemeClr val="accent1"/>
                </a:solidFill>
                <a:latin typeface="Montserrat" panose="00000500000000000000" pitchFamily="2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9BC38995-C28B-4BB3-9A41-A1ECC02BE37E}"/>
                </a:ext>
              </a:extLst>
            </p:cNvPr>
            <p:cNvSpPr txBox="1"/>
            <p:nvPr/>
          </p:nvSpPr>
          <p:spPr>
            <a:xfrm>
              <a:off x="844089" y="3071871"/>
              <a:ext cx="30971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spc="30" dirty="0">
                  <a:solidFill>
                    <a:schemeClr val="tx2"/>
                  </a:solidFill>
                  <a:latin typeface="Montserrat" panose="00000500000000000000" pitchFamily="2" charset="0"/>
                  <a:ea typeface="Montserrat" charset="0"/>
                  <a:cs typeface="Montserrat" charset="0"/>
                </a:rPr>
                <a:t>- Find the solution if you click on the picture</a:t>
              </a: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AE02724C-355A-4CE8-A513-4C889EB223B5}"/>
              </a:ext>
            </a:extLst>
          </p:cNvPr>
          <p:cNvGrpSpPr/>
          <p:nvPr/>
        </p:nvGrpSpPr>
        <p:grpSpPr>
          <a:xfrm>
            <a:off x="4278945" y="3978755"/>
            <a:ext cx="3747143" cy="1695395"/>
            <a:chOff x="4253558" y="1622697"/>
            <a:chExt cx="3747143" cy="1695395"/>
          </a:xfrm>
        </p:grpSpPr>
        <p:sp>
          <p:nvSpPr>
            <p:cNvPr id="24" name="TextBox 12">
              <a:extLst>
                <a:ext uri="{FF2B5EF4-FFF2-40B4-BE49-F238E27FC236}">
                  <a16:creationId xmlns:a16="http://schemas.microsoft.com/office/drawing/2014/main" id="{D5E8C1A7-4792-4DBA-95D6-EA6D398E4DE4}"/>
                </a:ext>
              </a:extLst>
            </p:cNvPr>
            <p:cNvSpPr txBox="1"/>
            <p:nvPr/>
          </p:nvSpPr>
          <p:spPr>
            <a:xfrm>
              <a:off x="4253558" y="2733317"/>
              <a:ext cx="374714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spc="30" dirty="0">
                  <a:solidFill>
                    <a:schemeClr val="tx2"/>
                  </a:solidFill>
                  <a:latin typeface="Montserrat" panose="00000500000000000000" pitchFamily="2" charset="0"/>
                  <a:ea typeface="Montserrat" charset="0"/>
                  <a:cs typeface="Montserrat" charset="0"/>
                </a:rPr>
                <a:t>Connected to other helpful sources</a:t>
              </a:r>
              <a:endParaRPr lang="en-US" sz="1600" b="1" spc="30" dirty="0">
                <a:solidFill>
                  <a:schemeClr val="accent1"/>
                </a:solidFill>
                <a:latin typeface="Montserrat" panose="00000500000000000000" pitchFamily="2" charset="0"/>
                <a:ea typeface="Montserrat" charset="0"/>
                <a:cs typeface="Montserrat" charset="0"/>
              </a:endParaRPr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2DAFFDC3-0399-4E83-8DF6-8746D6FDE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4845" y="1622697"/>
              <a:ext cx="996622" cy="996622"/>
            </a:xfrm>
            <a:prstGeom prst="rect">
              <a:avLst/>
            </a:prstGeom>
          </p:spPr>
        </p:pic>
      </p:grp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9B05D647-583B-47DA-89C9-3E9A04FD01EE}"/>
              </a:ext>
            </a:extLst>
          </p:cNvPr>
          <p:cNvGrpSpPr/>
          <p:nvPr/>
        </p:nvGrpSpPr>
        <p:grpSpPr>
          <a:xfrm>
            <a:off x="7975314" y="1571535"/>
            <a:ext cx="3747143" cy="1500336"/>
            <a:chOff x="7975314" y="1571535"/>
            <a:chExt cx="3747143" cy="1500336"/>
          </a:xfrm>
        </p:grpSpPr>
        <p:sp>
          <p:nvSpPr>
            <p:cNvPr id="28" name="TextBox 12">
              <a:extLst>
                <a:ext uri="{FF2B5EF4-FFF2-40B4-BE49-F238E27FC236}">
                  <a16:creationId xmlns:a16="http://schemas.microsoft.com/office/drawing/2014/main" id="{4589D510-3DC1-499D-84EA-B7D73779847D}"/>
                </a:ext>
              </a:extLst>
            </p:cNvPr>
            <p:cNvSpPr txBox="1"/>
            <p:nvPr/>
          </p:nvSpPr>
          <p:spPr>
            <a:xfrm>
              <a:off x="7975314" y="2733317"/>
              <a:ext cx="374714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spc="30" dirty="0">
                  <a:solidFill>
                    <a:schemeClr val="tx2"/>
                  </a:solidFill>
                  <a:latin typeface="Montserrat" panose="00000500000000000000" pitchFamily="2" charset="0"/>
                  <a:ea typeface="Montserrat" charset="0"/>
                  <a:cs typeface="Montserrat" charset="0"/>
                </a:rPr>
                <a:t>Find ESOL Courses</a:t>
              </a:r>
              <a:endParaRPr lang="en-US" sz="1600" b="1" spc="30" dirty="0">
                <a:solidFill>
                  <a:schemeClr val="accent1"/>
                </a:solidFill>
                <a:latin typeface="Montserrat" panose="00000500000000000000" pitchFamily="2" charset="0"/>
                <a:ea typeface="Montserrat" charset="0"/>
                <a:cs typeface="Montserrat" charset="0"/>
              </a:endParaRPr>
            </a:p>
          </p:txBody>
        </p:sp>
        <p:pic>
          <p:nvPicPr>
            <p:cNvPr id="46" name="Grafik 45">
              <a:extLst>
                <a:ext uri="{FF2B5EF4-FFF2-40B4-BE49-F238E27FC236}">
                  <a16:creationId xmlns:a16="http://schemas.microsoft.com/office/drawing/2014/main" id="{40299BD0-851B-4DCD-8500-FD3786157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42052" y="1571535"/>
              <a:ext cx="1079213" cy="1079213"/>
            </a:xfrm>
            <a:prstGeom prst="rect">
              <a:avLst/>
            </a:prstGeom>
          </p:spPr>
        </p:pic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C53AC252-A177-4430-9A21-B43C65A57E03}"/>
              </a:ext>
            </a:extLst>
          </p:cNvPr>
          <p:cNvGrpSpPr/>
          <p:nvPr/>
        </p:nvGrpSpPr>
        <p:grpSpPr>
          <a:xfrm>
            <a:off x="7975314" y="3978755"/>
            <a:ext cx="3747143" cy="1984668"/>
            <a:chOff x="7975314" y="3978755"/>
            <a:chExt cx="3747143" cy="1984668"/>
          </a:xfrm>
        </p:grpSpPr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808FE6AA-5E24-4265-BA1C-110A4B68DB74}"/>
                </a:ext>
              </a:extLst>
            </p:cNvPr>
            <p:cNvGrpSpPr/>
            <p:nvPr/>
          </p:nvGrpSpPr>
          <p:grpSpPr>
            <a:xfrm>
              <a:off x="7975314" y="5080277"/>
              <a:ext cx="3747143" cy="883146"/>
              <a:chOff x="531802" y="2733317"/>
              <a:chExt cx="3747143" cy="883146"/>
            </a:xfrm>
          </p:grpSpPr>
          <p:sp>
            <p:nvSpPr>
              <p:cNvPr id="44" name="TextBox 12">
                <a:extLst>
                  <a:ext uri="{FF2B5EF4-FFF2-40B4-BE49-F238E27FC236}">
                    <a16:creationId xmlns:a16="http://schemas.microsoft.com/office/drawing/2014/main" id="{353D59FD-8FE5-4FED-A499-FBFC8EC75F05}"/>
                  </a:ext>
                </a:extLst>
              </p:cNvPr>
              <p:cNvSpPr txBox="1"/>
              <p:nvPr/>
            </p:nvSpPr>
            <p:spPr>
              <a:xfrm>
                <a:off x="531802" y="2733317"/>
                <a:ext cx="374714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spc="30" dirty="0">
                    <a:solidFill>
                      <a:schemeClr val="tx2"/>
                    </a:solidFill>
                    <a:latin typeface="Montserrat" panose="00000500000000000000" pitchFamily="2" charset="0"/>
                    <a:ea typeface="Montserrat" charset="0"/>
                    <a:cs typeface="Montserrat" charset="0"/>
                  </a:rPr>
                  <a:t>Add problems in a </a:t>
                </a:r>
                <a:r>
                  <a:rPr lang="en-US" sz="1600" b="1" spc="30" dirty="0" err="1">
                    <a:solidFill>
                      <a:schemeClr val="tx2"/>
                    </a:solidFill>
                    <a:latin typeface="Montserrat" panose="00000500000000000000" pitchFamily="2" charset="0"/>
                    <a:ea typeface="Montserrat" charset="0"/>
                    <a:cs typeface="Montserrat" charset="0"/>
                  </a:rPr>
                  <a:t>agil</a:t>
                </a:r>
                <a:r>
                  <a:rPr lang="en-US" sz="1600" b="1" spc="30" dirty="0">
                    <a:solidFill>
                      <a:schemeClr val="tx2"/>
                    </a:solidFill>
                    <a:latin typeface="Montserrat" panose="00000500000000000000" pitchFamily="2" charset="0"/>
                    <a:ea typeface="Montserrat" charset="0"/>
                    <a:cs typeface="Montserrat" charset="0"/>
                  </a:rPr>
                  <a:t> way</a:t>
                </a:r>
                <a:endParaRPr lang="en-US" sz="1600" b="1" spc="30" dirty="0">
                  <a:solidFill>
                    <a:schemeClr val="accent1"/>
                  </a:solidFill>
                  <a:latin typeface="Montserrat" panose="00000500000000000000" pitchFamily="2" charset="0"/>
                  <a:ea typeface="Montserrat" charset="0"/>
                  <a:cs typeface="Montserrat" charset="0"/>
                </a:endParaRPr>
              </a:p>
            </p:txBody>
          </p:sp>
          <p:sp>
            <p:nvSpPr>
              <p:cNvPr id="45" name="TextBox 12">
                <a:extLst>
                  <a:ext uri="{FF2B5EF4-FFF2-40B4-BE49-F238E27FC236}">
                    <a16:creationId xmlns:a16="http://schemas.microsoft.com/office/drawing/2014/main" id="{AA5B001A-146F-4DE5-8931-F25AB5CE2E10}"/>
                  </a:ext>
                </a:extLst>
              </p:cNvPr>
              <p:cNvSpPr txBox="1"/>
              <p:nvPr/>
            </p:nvSpPr>
            <p:spPr>
              <a:xfrm>
                <a:off x="789215" y="3093243"/>
                <a:ext cx="318811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spc="30" dirty="0">
                    <a:solidFill>
                      <a:schemeClr val="tx2"/>
                    </a:solidFill>
                    <a:latin typeface="Montserrat" panose="00000500000000000000" pitchFamily="2" charset="0"/>
                    <a:ea typeface="Montserrat" charset="0"/>
                    <a:cs typeface="Montserrat" charset="0"/>
                  </a:rPr>
                  <a:t>Problems and solutions can be added at anytime</a:t>
                </a:r>
              </a:p>
            </p:txBody>
          </p:sp>
        </p:grpSp>
        <p:pic>
          <p:nvPicPr>
            <p:cNvPr id="55" name="Grafik 54">
              <a:extLst>
                <a:ext uri="{FF2B5EF4-FFF2-40B4-BE49-F238E27FC236}">
                  <a16:creationId xmlns:a16="http://schemas.microsoft.com/office/drawing/2014/main" id="{A30AEC7A-C6D8-4295-8384-3FC7F8028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43481" y="3978755"/>
              <a:ext cx="1077784" cy="1077784"/>
            </a:xfrm>
            <a:prstGeom prst="rect">
              <a:avLst/>
            </a:prstGeom>
          </p:spPr>
        </p:pic>
      </p:grpSp>
      <p:sp>
        <p:nvSpPr>
          <p:cNvPr id="32" name="Rechteck 31">
            <a:extLst>
              <a:ext uri="{FF2B5EF4-FFF2-40B4-BE49-F238E27FC236}">
                <a16:creationId xmlns:a16="http://schemas.microsoft.com/office/drawing/2014/main" id="{90F7785D-24AE-A54D-B8DF-DBC6B2F4F19A}"/>
              </a:ext>
            </a:extLst>
          </p:cNvPr>
          <p:cNvSpPr/>
          <p:nvPr/>
        </p:nvSpPr>
        <p:spPr>
          <a:xfrm>
            <a:off x="10635175" y="478302"/>
            <a:ext cx="1111348" cy="457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20328C2C-9B80-424B-9ABF-82E92F7023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35175" y="110419"/>
            <a:ext cx="1459530" cy="95256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0F31D42-10D9-BA48-B1CB-BA221F781A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340" y="1141211"/>
            <a:ext cx="2509213" cy="54188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0524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334D968-6D21-4FAC-823D-DC2735D43E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F7340F3F-EF4A-48C7-B79C-E6A92135C159}"/>
              </a:ext>
            </a:extLst>
          </p:cNvPr>
          <p:cNvSpPr txBox="1"/>
          <p:nvPr/>
        </p:nvSpPr>
        <p:spPr>
          <a:xfrm>
            <a:off x="1205406" y="983020"/>
            <a:ext cx="774742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3200" b="1" dirty="0">
                <a:latin typeface="Montserrat" panose="00000500000000000000" pitchFamily="2" charset="0"/>
              </a:rPr>
              <a:t>How we manage that?</a:t>
            </a:r>
            <a:endParaRPr lang="en-ID" sz="32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9067C3-1574-40D0-A8BC-5AEDA392806A}"/>
              </a:ext>
            </a:extLst>
          </p:cNvPr>
          <p:cNvSpPr txBox="1"/>
          <p:nvPr/>
        </p:nvSpPr>
        <p:spPr>
          <a:xfrm>
            <a:off x="393137" y="2736501"/>
            <a:ext cx="25980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1"/>
                </a:solidFill>
                <a:latin typeface="Montserrat" panose="00000500000000000000" pitchFamily="2" charset="0"/>
              </a:rPr>
              <a:t>Work </a:t>
            </a:r>
            <a:r>
              <a:rPr lang="de-DE" sz="2800" b="1" dirty="0" err="1">
                <a:solidFill>
                  <a:schemeClr val="accent1"/>
                </a:solidFill>
                <a:latin typeface="Montserrat" panose="00000500000000000000" pitchFamily="2" charset="0"/>
              </a:rPr>
              <a:t>with</a:t>
            </a:r>
            <a:r>
              <a:rPr lang="de-DE" sz="2800" b="1" dirty="0">
                <a:solidFill>
                  <a:schemeClr val="accent1"/>
                </a:solidFill>
                <a:latin typeface="Montserrat" panose="00000500000000000000" pitchFamily="2" charset="0"/>
              </a:rPr>
              <a:t> </a:t>
            </a:r>
            <a:r>
              <a:rPr lang="de-DE" sz="2800" b="1" dirty="0" err="1">
                <a:solidFill>
                  <a:schemeClr val="accent1"/>
                </a:solidFill>
                <a:latin typeface="Montserrat" panose="00000500000000000000" pitchFamily="2" charset="0"/>
              </a:rPr>
              <a:t>grafics</a:t>
            </a:r>
            <a:r>
              <a:rPr lang="de-DE" sz="2800" b="1" dirty="0">
                <a:solidFill>
                  <a:schemeClr val="accent1"/>
                </a:solidFill>
                <a:latin typeface="Montserrat" panose="00000500000000000000" pitchFamily="2" charset="0"/>
              </a:rPr>
              <a:t> not </a:t>
            </a:r>
            <a:r>
              <a:rPr lang="de-DE" sz="2800" b="1" dirty="0" err="1">
                <a:solidFill>
                  <a:schemeClr val="accent1"/>
                </a:solidFill>
                <a:latin typeface="Montserrat" panose="00000500000000000000" pitchFamily="2" charset="0"/>
              </a:rPr>
              <a:t>text</a:t>
            </a:r>
            <a:endParaRPr lang="de-AT" sz="2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D64CF3F-78B0-4A54-A4E6-2D5C70B423BD}"/>
              </a:ext>
            </a:extLst>
          </p:cNvPr>
          <p:cNvSpPr txBox="1"/>
          <p:nvPr/>
        </p:nvSpPr>
        <p:spPr>
          <a:xfrm>
            <a:off x="2983935" y="2736501"/>
            <a:ext cx="35052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1"/>
                </a:solidFill>
                <a:latin typeface="Montserrat" panose="00000500000000000000" pitchFamily="2" charset="0"/>
              </a:rPr>
              <a:t>Problem/Solution </a:t>
            </a:r>
            <a:r>
              <a:rPr lang="de-DE" sz="2800" b="1" dirty="0" err="1">
                <a:solidFill>
                  <a:schemeClr val="accent1"/>
                </a:solidFill>
                <a:latin typeface="Montserrat" panose="00000500000000000000" pitchFamily="2" charset="0"/>
              </a:rPr>
              <a:t>oriented</a:t>
            </a:r>
            <a:endParaRPr lang="de-AT" sz="2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0BAD9E5-A47A-FA4D-BEB0-40BCEC678E73}"/>
              </a:ext>
            </a:extLst>
          </p:cNvPr>
          <p:cNvSpPr txBox="1"/>
          <p:nvPr/>
        </p:nvSpPr>
        <p:spPr>
          <a:xfrm>
            <a:off x="6489136" y="2736501"/>
            <a:ext cx="25980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1"/>
                </a:solidFill>
                <a:latin typeface="Montserrat" panose="00000500000000000000" pitchFamily="2" charset="0"/>
              </a:rPr>
              <a:t>MVP </a:t>
            </a:r>
            <a:r>
              <a:rPr lang="de-DE" sz="2800" b="1" dirty="0" err="1">
                <a:solidFill>
                  <a:schemeClr val="accent1"/>
                </a:solidFill>
                <a:latin typeface="Montserrat" panose="00000500000000000000" pitchFamily="2" charset="0"/>
              </a:rPr>
              <a:t>with</a:t>
            </a:r>
            <a:r>
              <a:rPr lang="de-DE" sz="2800" b="1" dirty="0">
                <a:solidFill>
                  <a:schemeClr val="accent1"/>
                </a:solidFill>
                <a:latin typeface="Montserrat" panose="00000500000000000000" pitchFamily="2" charset="0"/>
              </a:rPr>
              <a:t> </a:t>
            </a:r>
            <a:r>
              <a:rPr lang="de-DE" sz="2800" b="1" dirty="0" err="1">
                <a:solidFill>
                  <a:schemeClr val="accent1"/>
                </a:solidFill>
                <a:latin typeface="Montserrat" panose="00000500000000000000" pitchFamily="2" charset="0"/>
              </a:rPr>
              <a:t>much</a:t>
            </a:r>
            <a:r>
              <a:rPr lang="de-DE" sz="2800" b="1" dirty="0">
                <a:solidFill>
                  <a:schemeClr val="accent1"/>
                </a:solidFill>
                <a:latin typeface="Montserrat" panose="00000500000000000000" pitchFamily="2" charset="0"/>
              </a:rPr>
              <a:t> potential</a:t>
            </a:r>
            <a:endParaRPr lang="de-AT" sz="2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0A641FB-D491-CD4B-AAC5-F65E4FFC73ED}"/>
              </a:ext>
            </a:extLst>
          </p:cNvPr>
          <p:cNvSpPr txBox="1"/>
          <p:nvPr/>
        </p:nvSpPr>
        <p:spPr>
          <a:xfrm>
            <a:off x="8963340" y="2736501"/>
            <a:ext cx="2598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1"/>
                </a:solidFill>
                <a:latin typeface="Montserrat" panose="00000500000000000000" pitchFamily="2" charset="0"/>
              </a:rPr>
              <a:t>Mobil First</a:t>
            </a:r>
            <a:endParaRPr lang="de-AT" sz="2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18BB5EC3-06E7-C649-B7DB-2E599BC3A388}"/>
              </a:ext>
            </a:extLst>
          </p:cNvPr>
          <p:cNvSpPr/>
          <p:nvPr/>
        </p:nvSpPr>
        <p:spPr>
          <a:xfrm>
            <a:off x="10635175" y="478302"/>
            <a:ext cx="1111348" cy="457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352ADED9-482A-1F4D-A07A-1E571CD45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5175" y="110419"/>
            <a:ext cx="1459530" cy="95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7" grpId="0"/>
      <p:bldP spid="22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Oval 156">
            <a:extLst>
              <a:ext uri="{FF2B5EF4-FFF2-40B4-BE49-F238E27FC236}">
                <a16:creationId xmlns:a16="http://schemas.microsoft.com/office/drawing/2014/main" id="{E0971209-FFD3-461F-9EB9-782B646278A5}"/>
              </a:ext>
            </a:extLst>
          </p:cNvPr>
          <p:cNvSpPr/>
          <p:nvPr/>
        </p:nvSpPr>
        <p:spPr>
          <a:xfrm>
            <a:off x="1198778" y="5643082"/>
            <a:ext cx="2216086" cy="221609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130300" dist="495300" dir="5400000" sx="86000" sy="86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08769E-E68B-42EA-8421-5D74F87D7E3D}"/>
              </a:ext>
            </a:extLst>
          </p:cNvPr>
          <p:cNvGrpSpPr/>
          <p:nvPr/>
        </p:nvGrpSpPr>
        <p:grpSpPr>
          <a:xfrm>
            <a:off x="8217490" y="324196"/>
            <a:ext cx="4060053" cy="5117982"/>
            <a:chOff x="6068179" y="324196"/>
            <a:chExt cx="4060053" cy="5117982"/>
          </a:xfrm>
        </p:grpSpPr>
        <p:grpSp>
          <p:nvGrpSpPr>
            <p:cNvPr id="59" name="Graphic 56">
              <a:extLst>
                <a:ext uri="{FF2B5EF4-FFF2-40B4-BE49-F238E27FC236}">
                  <a16:creationId xmlns:a16="http://schemas.microsoft.com/office/drawing/2014/main" id="{7C9E3C45-462B-45F2-A115-4D7AD8289E15}"/>
                </a:ext>
              </a:extLst>
            </p:cNvPr>
            <p:cNvGrpSpPr/>
            <p:nvPr/>
          </p:nvGrpSpPr>
          <p:grpSpPr>
            <a:xfrm rot="20700000">
              <a:off x="6068179" y="324196"/>
              <a:ext cx="3526988" cy="2580610"/>
              <a:chOff x="5329203" y="2081217"/>
              <a:chExt cx="1511266" cy="1105756"/>
            </a:xfrm>
          </p:grpSpPr>
          <p:grpSp>
            <p:nvGrpSpPr>
              <p:cNvPr id="60" name="Graphic 56">
                <a:extLst>
                  <a:ext uri="{FF2B5EF4-FFF2-40B4-BE49-F238E27FC236}">
                    <a16:creationId xmlns:a16="http://schemas.microsoft.com/office/drawing/2014/main" id="{7C9E3C45-462B-45F2-A115-4D7AD8289E15}"/>
                  </a:ext>
                </a:extLst>
              </p:cNvPr>
              <p:cNvGrpSpPr/>
              <p:nvPr/>
            </p:nvGrpSpPr>
            <p:grpSpPr>
              <a:xfrm>
                <a:off x="5869825" y="2672853"/>
                <a:ext cx="413773" cy="353714"/>
                <a:chOff x="5869825" y="2672853"/>
                <a:chExt cx="413773" cy="353714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60ACFCA3-DBDD-40C7-90DA-BCC9EE657D33}"/>
                    </a:ext>
                  </a:extLst>
                </p:cNvPr>
                <p:cNvSpPr/>
                <p:nvPr/>
              </p:nvSpPr>
              <p:spPr>
                <a:xfrm>
                  <a:off x="5869825" y="2672853"/>
                  <a:ext cx="413773" cy="353714"/>
                </a:xfrm>
                <a:custGeom>
                  <a:avLst/>
                  <a:gdLst>
                    <a:gd name="connsiteX0" fmla="*/ 109112 w 413773"/>
                    <a:gd name="connsiteY0" fmla="*/ 1480 h 353714"/>
                    <a:gd name="connsiteX1" fmla="*/ 356190 w 413773"/>
                    <a:gd name="connsiteY1" fmla="*/ 52344 h 353714"/>
                    <a:gd name="connsiteX2" fmla="*/ 412293 w 413773"/>
                    <a:gd name="connsiteY2" fmla="*/ 137593 h 353714"/>
                    <a:gd name="connsiteX3" fmla="*/ 389814 w 413773"/>
                    <a:gd name="connsiteY3" fmla="*/ 246940 h 353714"/>
                    <a:gd name="connsiteX4" fmla="*/ 304565 w 413773"/>
                    <a:gd name="connsiteY4" fmla="*/ 303042 h 353714"/>
                    <a:gd name="connsiteX5" fmla="*/ 154356 w 413773"/>
                    <a:gd name="connsiteY5" fmla="*/ 272086 h 353714"/>
                    <a:gd name="connsiteX6" fmla="*/ 86442 w 413773"/>
                    <a:gd name="connsiteY6" fmla="*/ 353715 h 353714"/>
                    <a:gd name="connsiteX7" fmla="*/ 56248 w 413773"/>
                    <a:gd name="connsiteY7" fmla="*/ 251797 h 353714"/>
                    <a:gd name="connsiteX8" fmla="*/ 1479 w 413773"/>
                    <a:gd name="connsiteY8" fmla="*/ 167025 h 353714"/>
                    <a:gd name="connsiteX9" fmla="*/ 23958 w 413773"/>
                    <a:gd name="connsiteY9" fmla="*/ 57678 h 353714"/>
                    <a:gd name="connsiteX10" fmla="*/ 109112 w 413773"/>
                    <a:gd name="connsiteY10" fmla="*/ 1480 h 3537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13773" h="353714">
                      <a:moveTo>
                        <a:pt x="109112" y="1480"/>
                      </a:moveTo>
                      <a:lnTo>
                        <a:pt x="356190" y="52344"/>
                      </a:lnTo>
                      <a:cubicBezTo>
                        <a:pt x="395052" y="60345"/>
                        <a:pt x="420294" y="98731"/>
                        <a:pt x="412293" y="137593"/>
                      </a:cubicBezTo>
                      <a:lnTo>
                        <a:pt x="389814" y="246940"/>
                      </a:lnTo>
                      <a:cubicBezTo>
                        <a:pt x="381813" y="285802"/>
                        <a:pt x="343427" y="311043"/>
                        <a:pt x="304565" y="303042"/>
                      </a:cubicBezTo>
                      <a:lnTo>
                        <a:pt x="154356" y="272086"/>
                      </a:lnTo>
                      <a:lnTo>
                        <a:pt x="86442" y="353715"/>
                      </a:lnTo>
                      <a:lnTo>
                        <a:pt x="56248" y="251797"/>
                      </a:lnTo>
                      <a:cubicBezTo>
                        <a:pt x="18148" y="243130"/>
                        <a:pt x="-6426" y="205411"/>
                        <a:pt x="1479" y="167025"/>
                      </a:cubicBezTo>
                      <a:lnTo>
                        <a:pt x="23958" y="57678"/>
                      </a:lnTo>
                      <a:cubicBezTo>
                        <a:pt x="31864" y="18721"/>
                        <a:pt x="70155" y="-6521"/>
                        <a:pt x="109112" y="1480"/>
                      </a:cubicBezTo>
                      <a:close/>
                    </a:path>
                  </a:pathLst>
                </a:custGeom>
                <a:solidFill>
                  <a:srgbClr val="E4E8F6">
                    <a:alpha val="70000"/>
                  </a:srgbClr>
                </a:solidFill>
                <a:ln w="64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grpSp>
              <p:nvGrpSpPr>
                <p:cNvPr id="62" name="Graphic 56">
                  <a:extLst>
                    <a:ext uri="{FF2B5EF4-FFF2-40B4-BE49-F238E27FC236}">
                      <a16:creationId xmlns:a16="http://schemas.microsoft.com/office/drawing/2014/main" id="{7C9E3C45-462B-45F2-A115-4D7AD8289E15}"/>
                    </a:ext>
                  </a:extLst>
                </p:cNvPr>
                <p:cNvGrpSpPr/>
                <p:nvPr/>
              </p:nvGrpSpPr>
              <p:grpSpPr>
                <a:xfrm>
                  <a:off x="5946404" y="2731621"/>
                  <a:ext cx="258899" cy="189176"/>
                  <a:chOff x="5946404" y="2731621"/>
                  <a:chExt cx="258899" cy="189176"/>
                </a:xfrm>
                <a:solidFill>
                  <a:srgbClr val="A7A7CC"/>
                </a:solidFill>
              </p:grpSpPr>
              <p:sp>
                <p:nvSpPr>
                  <p:cNvPr id="63" name="Freeform: Shape 62">
                    <a:extLst>
                      <a:ext uri="{FF2B5EF4-FFF2-40B4-BE49-F238E27FC236}">
                        <a16:creationId xmlns:a16="http://schemas.microsoft.com/office/drawing/2014/main" id="{9896C5E0-65B0-4661-A14F-EF234BF6AA5B}"/>
                      </a:ext>
                    </a:extLst>
                  </p:cNvPr>
                  <p:cNvSpPr/>
                  <p:nvPr/>
                </p:nvSpPr>
                <p:spPr>
                  <a:xfrm>
                    <a:off x="5968121" y="2731621"/>
                    <a:ext cx="237182" cy="70494"/>
                  </a:xfrm>
                  <a:custGeom>
                    <a:avLst/>
                    <a:gdLst>
                      <a:gd name="connsiteX0" fmla="*/ 9863 w 237182"/>
                      <a:gd name="connsiteY0" fmla="*/ 27675 h 70494"/>
                      <a:gd name="connsiteX1" fmla="*/ 221699 w 237182"/>
                      <a:gd name="connsiteY1" fmla="*/ 70252 h 70494"/>
                      <a:gd name="connsiteX2" fmla="*/ 236273 w 237182"/>
                      <a:gd name="connsiteY2" fmla="*/ 60632 h 70494"/>
                      <a:gd name="connsiteX3" fmla="*/ 236939 w 237182"/>
                      <a:gd name="connsiteY3" fmla="*/ 57393 h 70494"/>
                      <a:gd name="connsiteX4" fmla="*/ 227319 w 237182"/>
                      <a:gd name="connsiteY4" fmla="*/ 42820 h 70494"/>
                      <a:gd name="connsiteX5" fmla="*/ 15483 w 237182"/>
                      <a:gd name="connsiteY5" fmla="*/ 243 h 70494"/>
                      <a:gd name="connsiteX6" fmla="*/ 910 w 237182"/>
                      <a:gd name="connsiteY6" fmla="*/ 9863 h 70494"/>
                      <a:gd name="connsiteX7" fmla="*/ 243 w 237182"/>
                      <a:gd name="connsiteY7" fmla="*/ 13102 h 70494"/>
                      <a:gd name="connsiteX8" fmla="*/ 9863 w 237182"/>
                      <a:gd name="connsiteY8" fmla="*/ 27675 h 70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7182" h="70494">
                        <a:moveTo>
                          <a:pt x="9863" y="27675"/>
                        </a:moveTo>
                        <a:lnTo>
                          <a:pt x="221699" y="70252"/>
                        </a:lnTo>
                        <a:cubicBezTo>
                          <a:pt x="228367" y="71585"/>
                          <a:pt x="234939" y="67299"/>
                          <a:pt x="236273" y="60632"/>
                        </a:cubicBezTo>
                        <a:lnTo>
                          <a:pt x="236939" y="57393"/>
                        </a:lnTo>
                        <a:cubicBezTo>
                          <a:pt x="238273" y="50726"/>
                          <a:pt x="233987" y="44153"/>
                          <a:pt x="227319" y="42820"/>
                        </a:cubicBezTo>
                        <a:lnTo>
                          <a:pt x="15483" y="243"/>
                        </a:lnTo>
                        <a:cubicBezTo>
                          <a:pt x="8816" y="-1090"/>
                          <a:pt x="2243" y="3196"/>
                          <a:pt x="910" y="9863"/>
                        </a:cubicBezTo>
                        <a:lnTo>
                          <a:pt x="243" y="13102"/>
                        </a:lnTo>
                        <a:cubicBezTo>
                          <a:pt x="-1090" y="19674"/>
                          <a:pt x="3196" y="26246"/>
                          <a:pt x="9863" y="27675"/>
                        </a:cubicBezTo>
                        <a:close/>
                      </a:path>
                    </a:pathLst>
                  </a:custGeom>
                  <a:gradFill>
                    <a:gsLst>
                      <a:gs pos="99000">
                        <a:srgbClr val="B3BBD6"/>
                      </a:gs>
                      <a:gs pos="0">
                        <a:srgbClr val="DEE1F0"/>
                      </a:gs>
                    </a:gsLst>
                    <a:lin ang="2700000" scaled="0"/>
                  </a:gradFill>
                  <a:ln>
                    <a:noFill/>
                  </a:ln>
                  <a:effectLst>
                    <a:outerShdw blurRad="1206500" dist="876300" dir="8100000" sx="95000" sy="95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64" name="Freeform: Shape 63">
                    <a:extLst>
                      <a:ext uri="{FF2B5EF4-FFF2-40B4-BE49-F238E27FC236}">
                        <a16:creationId xmlns:a16="http://schemas.microsoft.com/office/drawing/2014/main" id="{DD9A594E-5127-4B46-BE10-75F985235362}"/>
                      </a:ext>
                    </a:extLst>
                  </p:cNvPr>
                  <p:cNvSpPr/>
                  <p:nvPr/>
                </p:nvSpPr>
                <p:spPr>
                  <a:xfrm>
                    <a:off x="5957262" y="2790962"/>
                    <a:ext cx="237182" cy="70494"/>
                  </a:xfrm>
                  <a:custGeom>
                    <a:avLst/>
                    <a:gdLst>
                      <a:gd name="connsiteX0" fmla="*/ 9863 w 237182"/>
                      <a:gd name="connsiteY0" fmla="*/ 27675 h 70494"/>
                      <a:gd name="connsiteX1" fmla="*/ 221699 w 237182"/>
                      <a:gd name="connsiteY1" fmla="*/ 70252 h 70494"/>
                      <a:gd name="connsiteX2" fmla="*/ 236273 w 237182"/>
                      <a:gd name="connsiteY2" fmla="*/ 60631 h 70494"/>
                      <a:gd name="connsiteX3" fmla="*/ 236939 w 237182"/>
                      <a:gd name="connsiteY3" fmla="*/ 57393 h 70494"/>
                      <a:gd name="connsiteX4" fmla="*/ 227319 w 237182"/>
                      <a:gd name="connsiteY4" fmla="*/ 42820 h 70494"/>
                      <a:gd name="connsiteX5" fmla="*/ 15483 w 237182"/>
                      <a:gd name="connsiteY5" fmla="*/ 243 h 70494"/>
                      <a:gd name="connsiteX6" fmla="*/ 910 w 237182"/>
                      <a:gd name="connsiteY6" fmla="*/ 9863 h 70494"/>
                      <a:gd name="connsiteX7" fmla="*/ 243 w 237182"/>
                      <a:gd name="connsiteY7" fmla="*/ 13102 h 70494"/>
                      <a:gd name="connsiteX8" fmla="*/ 9863 w 237182"/>
                      <a:gd name="connsiteY8" fmla="*/ 27675 h 70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7182" h="70494">
                        <a:moveTo>
                          <a:pt x="9863" y="27675"/>
                        </a:moveTo>
                        <a:lnTo>
                          <a:pt x="221699" y="70252"/>
                        </a:lnTo>
                        <a:cubicBezTo>
                          <a:pt x="228367" y="71585"/>
                          <a:pt x="234939" y="67299"/>
                          <a:pt x="236273" y="60631"/>
                        </a:cubicBezTo>
                        <a:lnTo>
                          <a:pt x="236939" y="57393"/>
                        </a:lnTo>
                        <a:cubicBezTo>
                          <a:pt x="238273" y="50725"/>
                          <a:pt x="233987" y="44153"/>
                          <a:pt x="227319" y="42820"/>
                        </a:cubicBezTo>
                        <a:lnTo>
                          <a:pt x="15483" y="243"/>
                        </a:lnTo>
                        <a:cubicBezTo>
                          <a:pt x="8816" y="-1090"/>
                          <a:pt x="2243" y="3196"/>
                          <a:pt x="910" y="9863"/>
                        </a:cubicBezTo>
                        <a:lnTo>
                          <a:pt x="243" y="13102"/>
                        </a:lnTo>
                        <a:cubicBezTo>
                          <a:pt x="-1090" y="19769"/>
                          <a:pt x="3196" y="26342"/>
                          <a:pt x="9863" y="27675"/>
                        </a:cubicBezTo>
                        <a:close/>
                      </a:path>
                    </a:pathLst>
                  </a:custGeom>
                  <a:gradFill>
                    <a:gsLst>
                      <a:gs pos="99000">
                        <a:srgbClr val="B3BBD6"/>
                      </a:gs>
                      <a:gs pos="0">
                        <a:srgbClr val="DEE1F0"/>
                      </a:gs>
                    </a:gsLst>
                    <a:lin ang="2700000" scaled="0"/>
                  </a:gradFill>
                  <a:ln>
                    <a:noFill/>
                  </a:ln>
                  <a:effectLst>
                    <a:outerShdw blurRad="1206500" dist="876300" dir="8100000" sx="95000" sy="95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65" name="Freeform: Shape 64">
                    <a:extLst>
                      <a:ext uri="{FF2B5EF4-FFF2-40B4-BE49-F238E27FC236}">
                        <a16:creationId xmlns:a16="http://schemas.microsoft.com/office/drawing/2014/main" id="{8B4C157D-2E71-4CD6-8B67-31E15EDBC0A4}"/>
                      </a:ext>
                    </a:extLst>
                  </p:cNvPr>
                  <p:cNvSpPr/>
                  <p:nvPr/>
                </p:nvSpPr>
                <p:spPr>
                  <a:xfrm>
                    <a:off x="5946404" y="2850303"/>
                    <a:ext cx="237182" cy="70494"/>
                  </a:xfrm>
                  <a:custGeom>
                    <a:avLst/>
                    <a:gdLst>
                      <a:gd name="connsiteX0" fmla="*/ 9863 w 237182"/>
                      <a:gd name="connsiteY0" fmla="*/ 27675 h 70494"/>
                      <a:gd name="connsiteX1" fmla="*/ 221699 w 237182"/>
                      <a:gd name="connsiteY1" fmla="*/ 70252 h 70494"/>
                      <a:gd name="connsiteX2" fmla="*/ 236273 w 237182"/>
                      <a:gd name="connsiteY2" fmla="*/ 60632 h 70494"/>
                      <a:gd name="connsiteX3" fmla="*/ 236939 w 237182"/>
                      <a:gd name="connsiteY3" fmla="*/ 57393 h 70494"/>
                      <a:gd name="connsiteX4" fmla="*/ 227319 w 237182"/>
                      <a:gd name="connsiteY4" fmla="*/ 42820 h 70494"/>
                      <a:gd name="connsiteX5" fmla="*/ 15483 w 237182"/>
                      <a:gd name="connsiteY5" fmla="*/ 243 h 70494"/>
                      <a:gd name="connsiteX6" fmla="*/ 910 w 237182"/>
                      <a:gd name="connsiteY6" fmla="*/ 9863 h 70494"/>
                      <a:gd name="connsiteX7" fmla="*/ 243 w 237182"/>
                      <a:gd name="connsiteY7" fmla="*/ 13102 h 70494"/>
                      <a:gd name="connsiteX8" fmla="*/ 9863 w 237182"/>
                      <a:gd name="connsiteY8" fmla="*/ 27675 h 70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7182" h="70494">
                        <a:moveTo>
                          <a:pt x="9863" y="27675"/>
                        </a:moveTo>
                        <a:lnTo>
                          <a:pt x="221699" y="70252"/>
                        </a:lnTo>
                        <a:cubicBezTo>
                          <a:pt x="228367" y="71585"/>
                          <a:pt x="234939" y="67299"/>
                          <a:pt x="236273" y="60632"/>
                        </a:cubicBezTo>
                        <a:lnTo>
                          <a:pt x="236939" y="57393"/>
                        </a:lnTo>
                        <a:cubicBezTo>
                          <a:pt x="238273" y="50726"/>
                          <a:pt x="233987" y="44153"/>
                          <a:pt x="227319" y="42820"/>
                        </a:cubicBezTo>
                        <a:lnTo>
                          <a:pt x="15483" y="243"/>
                        </a:lnTo>
                        <a:cubicBezTo>
                          <a:pt x="8816" y="-1090"/>
                          <a:pt x="2243" y="3196"/>
                          <a:pt x="910" y="9863"/>
                        </a:cubicBezTo>
                        <a:lnTo>
                          <a:pt x="243" y="13102"/>
                        </a:lnTo>
                        <a:cubicBezTo>
                          <a:pt x="-1090" y="19769"/>
                          <a:pt x="3196" y="26342"/>
                          <a:pt x="9863" y="27675"/>
                        </a:cubicBezTo>
                        <a:close/>
                      </a:path>
                    </a:pathLst>
                  </a:custGeom>
                  <a:gradFill>
                    <a:gsLst>
                      <a:gs pos="99000">
                        <a:srgbClr val="B3BBD6"/>
                      </a:gs>
                      <a:gs pos="0">
                        <a:srgbClr val="DEE1F0"/>
                      </a:gs>
                    </a:gsLst>
                    <a:lin ang="2700000" scaled="0"/>
                  </a:gradFill>
                  <a:ln>
                    <a:noFill/>
                  </a:ln>
                  <a:effectLst>
                    <a:outerShdw blurRad="1206500" dist="876300" dir="8100000" sx="95000" sy="95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</p:grpSp>
          </p:grp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3B134685-A9D1-4004-8E51-8886125ADE83}"/>
                  </a:ext>
                </a:extLst>
              </p:cNvPr>
              <p:cNvSpPr/>
              <p:nvPr/>
            </p:nvSpPr>
            <p:spPr>
              <a:xfrm>
                <a:off x="5812445" y="2081217"/>
                <a:ext cx="339735" cy="451289"/>
              </a:xfrm>
              <a:custGeom>
                <a:avLst/>
                <a:gdLst>
                  <a:gd name="connsiteX0" fmla="*/ 113533 w 339735"/>
                  <a:gd name="connsiteY0" fmla="*/ 10186 h 451289"/>
                  <a:gd name="connsiteX1" fmla="*/ 10186 w 339735"/>
                  <a:gd name="connsiteY1" fmla="*/ 229642 h 451289"/>
                  <a:gd name="connsiteX2" fmla="*/ 272219 w 339735"/>
                  <a:gd name="connsiteY2" fmla="*/ 451289 h 451289"/>
                  <a:gd name="connsiteX3" fmla="*/ 332989 w 339735"/>
                  <a:gd name="connsiteY3" fmla="*/ 113533 h 451289"/>
                  <a:gd name="connsiteX4" fmla="*/ 113533 w 339735"/>
                  <a:gd name="connsiteY4" fmla="*/ 10186 h 451289"/>
                  <a:gd name="connsiteX5" fmla="*/ 258313 w 339735"/>
                  <a:gd name="connsiteY5" fmla="*/ 178588 h 451289"/>
                  <a:gd name="connsiteX6" fmla="*/ 164396 w 339735"/>
                  <a:gd name="connsiteY6" fmla="*/ 258313 h 451289"/>
                  <a:gd name="connsiteX7" fmla="*/ 84672 w 339735"/>
                  <a:gd name="connsiteY7" fmla="*/ 164396 h 451289"/>
                  <a:gd name="connsiteX8" fmla="*/ 178588 w 339735"/>
                  <a:gd name="connsiteY8" fmla="*/ 84767 h 451289"/>
                  <a:gd name="connsiteX9" fmla="*/ 258313 w 339735"/>
                  <a:gd name="connsiteY9" fmla="*/ 178588 h 451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9735" h="451289">
                    <a:moveTo>
                      <a:pt x="113533" y="10186"/>
                    </a:moveTo>
                    <a:cubicBezTo>
                      <a:pt x="24379" y="42190"/>
                      <a:pt x="-21913" y="140488"/>
                      <a:pt x="10186" y="229642"/>
                    </a:cubicBezTo>
                    <a:cubicBezTo>
                      <a:pt x="42286" y="318796"/>
                      <a:pt x="272219" y="451289"/>
                      <a:pt x="272219" y="451289"/>
                    </a:cubicBezTo>
                    <a:cubicBezTo>
                      <a:pt x="272219" y="451289"/>
                      <a:pt x="365088" y="202687"/>
                      <a:pt x="332989" y="113533"/>
                    </a:cubicBezTo>
                    <a:cubicBezTo>
                      <a:pt x="300889" y="24379"/>
                      <a:pt x="202687" y="-21913"/>
                      <a:pt x="113533" y="10186"/>
                    </a:cubicBezTo>
                    <a:close/>
                    <a:moveTo>
                      <a:pt x="258313" y="178588"/>
                    </a:moveTo>
                    <a:cubicBezTo>
                      <a:pt x="254407" y="226499"/>
                      <a:pt x="212307" y="262218"/>
                      <a:pt x="164396" y="258313"/>
                    </a:cubicBezTo>
                    <a:cubicBezTo>
                      <a:pt x="116485" y="254407"/>
                      <a:pt x="80767" y="212307"/>
                      <a:pt x="84672" y="164396"/>
                    </a:cubicBezTo>
                    <a:cubicBezTo>
                      <a:pt x="88577" y="116485"/>
                      <a:pt x="130678" y="80767"/>
                      <a:pt x="178588" y="84767"/>
                    </a:cubicBezTo>
                    <a:cubicBezTo>
                      <a:pt x="226594" y="88577"/>
                      <a:pt x="262313" y="130678"/>
                      <a:pt x="258313" y="1785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381000" dist="444500" dir="8100000" sx="90000" sy="90000" algn="tr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dirty="0"/>
              </a:p>
            </p:txBody>
          </p:sp>
          <p:grpSp>
            <p:nvGrpSpPr>
              <p:cNvPr id="67" name="Graphic 56">
                <a:extLst>
                  <a:ext uri="{FF2B5EF4-FFF2-40B4-BE49-F238E27FC236}">
                    <a16:creationId xmlns:a16="http://schemas.microsoft.com/office/drawing/2014/main" id="{7C9E3C45-462B-45F2-A115-4D7AD8289E15}"/>
                  </a:ext>
                </a:extLst>
              </p:cNvPr>
              <p:cNvGrpSpPr/>
              <p:nvPr/>
            </p:nvGrpSpPr>
            <p:grpSpPr>
              <a:xfrm>
                <a:off x="6322539" y="2574871"/>
                <a:ext cx="517930" cy="608009"/>
                <a:chOff x="6322539" y="2574871"/>
                <a:chExt cx="517930" cy="608009"/>
              </a:xfrm>
            </p:grpSpPr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60AB5594-5B1E-4FFE-9C49-CA856BA4AAF9}"/>
                    </a:ext>
                  </a:extLst>
                </p:cNvPr>
                <p:cNvSpPr/>
                <p:nvPr/>
              </p:nvSpPr>
              <p:spPr>
                <a:xfrm>
                  <a:off x="6322539" y="2574871"/>
                  <a:ext cx="517930" cy="608009"/>
                </a:xfrm>
                <a:custGeom>
                  <a:avLst/>
                  <a:gdLst>
                    <a:gd name="connsiteX0" fmla="*/ 510029 w 517930"/>
                    <a:gd name="connsiteY0" fmla="*/ 190235 h 608009"/>
                    <a:gd name="connsiteX1" fmla="*/ 272666 w 517930"/>
                    <a:gd name="connsiteY1" fmla="*/ 585904 h 608009"/>
                    <a:gd name="connsiteX2" fmla="*/ 210563 w 517930"/>
                    <a:gd name="connsiteY2" fmla="*/ 602001 h 608009"/>
                    <a:gd name="connsiteX3" fmla="*/ 27968 w 517930"/>
                    <a:gd name="connsiteY3" fmla="*/ 492273 h 608009"/>
                    <a:gd name="connsiteX4" fmla="*/ 7871 w 517930"/>
                    <a:gd name="connsiteY4" fmla="*/ 413882 h 608009"/>
                    <a:gd name="connsiteX5" fmla="*/ 235518 w 517930"/>
                    <a:gd name="connsiteY5" fmla="*/ 28215 h 608009"/>
                    <a:gd name="connsiteX6" fmla="*/ 313814 w 517930"/>
                    <a:gd name="connsiteY6" fmla="*/ 7927 h 608009"/>
                    <a:gd name="connsiteX7" fmla="*/ 489645 w 517930"/>
                    <a:gd name="connsiteY7" fmla="*/ 111749 h 608009"/>
                    <a:gd name="connsiteX8" fmla="*/ 510029 w 517930"/>
                    <a:gd name="connsiteY8" fmla="*/ 190235 h 608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17930" h="608009">
                      <a:moveTo>
                        <a:pt x="510029" y="190235"/>
                      </a:moveTo>
                      <a:cubicBezTo>
                        <a:pt x="510029" y="190235"/>
                        <a:pt x="336483" y="481129"/>
                        <a:pt x="272666" y="585904"/>
                      </a:cubicBezTo>
                      <a:cubicBezTo>
                        <a:pt x="259712" y="607145"/>
                        <a:pt x="232184" y="614288"/>
                        <a:pt x="210563" y="602001"/>
                      </a:cubicBezTo>
                      <a:lnTo>
                        <a:pt x="27968" y="492273"/>
                      </a:lnTo>
                      <a:cubicBezTo>
                        <a:pt x="917" y="476366"/>
                        <a:pt x="-8036" y="440933"/>
                        <a:pt x="7871" y="413882"/>
                      </a:cubicBezTo>
                      <a:lnTo>
                        <a:pt x="235518" y="28215"/>
                      </a:lnTo>
                      <a:cubicBezTo>
                        <a:pt x="251425" y="1069"/>
                        <a:pt x="286858" y="-8170"/>
                        <a:pt x="313814" y="7927"/>
                      </a:cubicBezTo>
                      <a:lnTo>
                        <a:pt x="489645" y="111749"/>
                      </a:lnTo>
                      <a:cubicBezTo>
                        <a:pt x="516982" y="127847"/>
                        <a:pt x="526031" y="163089"/>
                        <a:pt x="510029" y="190235"/>
                      </a:cubicBezTo>
                      <a:close/>
                    </a:path>
                  </a:pathLst>
                </a:custGeom>
                <a:solidFill>
                  <a:srgbClr val="E4E8F6">
                    <a:alpha val="70000"/>
                  </a:srgbClr>
                </a:solidFill>
                <a:ln w="6460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5B23C7D6-DA01-4E4E-91F8-C4E96ABBCA74}"/>
                    </a:ext>
                  </a:extLst>
                </p:cNvPr>
                <p:cNvSpPr/>
                <p:nvPr/>
              </p:nvSpPr>
              <p:spPr>
                <a:xfrm>
                  <a:off x="6365324" y="2636762"/>
                  <a:ext cx="424296" cy="493860"/>
                </a:xfrm>
                <a:custGeom>
                  <a:avLst/>
                  <a:gdLst>
                    <a:gd name="connsiteX0" fmla="*/ 409903 w 424296"/>
                    <a:gd name="connsiteY0" fmla="*/ 102627 h 493860"/>
                    <a:gd name="connsiteX1" fmla="*/ 242930 w 424296"/>
                    <a:gd name="connsiteY1" fmla="*/ 4043 h 493860"/>
                    <a:gd name="connsiteX2" fmla="*/ 202830 w 424296"/>
                    <a:gd name="connsiteY2" fmla="*/ 14330 h 493860"/>
                    <a:gd name="connsiteX3" fmla="*/ 4043 w 424296"/>
                    <a:gd name="connsiteY3" fmla="*/ 351134 h 493860"/>
                    <a:gd name="connsiteX4" fmla="*/ 14330 w 424296"/>
                    <a:gd name="connsiteY4" fmla="*/ 391234 h 493860"/>
                    <a:gd name="connsiteX5" fmla="*/ 181303 w 424296"/>
                    <a:gd name="connsiteY5" fmla="*/ 489818 h 493860"/>
                    <a:gd name="connsiteX6" fmla="*/ 221403 w 424296"/>
                    <a:gd name="connsiteY6" fmla="*/ 479531 h 493860"/>
                    <a:gd name="connsiteX7" fmla="*/ 393425 w 424296"/>
                    <a:gd name="connsiteY7" fmla="*/ 188066 h 493860"/>
                    <a:gd name="connsiteX8" fmla="*/ 420190 w 424296"/>
                    <a:gd name="connsiteY8" fmla="*/ 142727 h 493860"/>
                    <a:gd name="connsiteX9" fmla="*/ 409903 w 424296"/>
                    <a:gd name="connsiteY9" fmla="*/ 102627 h 4938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4296" h="493860">
                      <a:moveTo>
                        <a:pt x="409903" y="102627"/>
                      </a:moveTo>
                      <a:lnTo>
                        <a:pt x="242930" y="4043"/>
                      </a:lnTo>
                      <a:cubicBezTo>
                        <a:pt x="229119" y="-4149"/>
                        <a:pt x="211021" y="519"/>
                        <a:pt x="202830" y="14330"/>
                      </a:cubicBezTo>
                      <a:lnTo>
                        <a:pt x="4043" y="351134"/>
                      </a:lnTo>
                      <a:cubicBezTo>
                        <a:pt x="-4149" y="364945"/>
                        <a:pt x="519" y="383043"/>
                        <a:pt x="14330" y="391234"/>
                      </a:cubicBezTo>
                      <a:lnTo>
                        <a:pt x="181303" y="489818"/>
                      </a:lnTo>
                      <a:cubicBezTo>
                        <a:pt x="195114" y="498009"/>
                        <a:pt x="213212" y="493342"/>
                        <a:pt x="221403" y="479531"/>
                      </a:cubicBezTo>
                      <a:lnTo>
                        <a:pt x="393425" y="188066"/>
                      </a:lnTo>
                      <a:lnTo>
                        <a:pt x="420190" y="142727"/>
                      </a:lnTo>
                      <a:cubicBezTo>
                        <a:pt x="428477" y="128820"/>
                        <a:pt x="423810" y="110818"/>
                        <a:pt x="409903" y="10262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0">
                      <a:schemeClr val="tx1">
                        <a:lumMod val="50000"/>
                        <a:lumOff val="50000"/>
                      </a:schemeClr>
                    </a:gs>
                  </a:gsLst>
                  <a:lin ang="2700000" scaled="1"/>
                  <a:tileRect/>
                </a:gradFill>
                <a:ln>
                  <a:noFill/>
                </a:ln>
                <a:effectLst>
                  <a:outerShdw blurRad="1206500" dist="876300" dir="8100000" sx="95000" sy="95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8EA625C6-B95A-43F9-9EBB-4EC82C7B39E5}"/>
                    </a:ext>
                  </a:extLst>
                </p:cNvPr>
                <p:cNvSpPr/>
                <p:nvPr/>
              </p:nvSpPr>
              <p:spPr>
                <a:xfrm>
                  <a:off x="6664095" y="2638068"/>
                  <a:ext cx="83580" cy="56116"/>
                </a:xfrm>
                <a:custGeom>
                  <a:avLst/>
                  <a:gdLst>
                    <a:gd name="connsiteX0" fmla="*/ 71127 w 83580"/>
                    <a:gd name="connsiteY0" fmla="*/ 54935 h 56116"/>
                    <a:gd name="connsiteX1" fmla="*/ 4071 w 83580"/>
                    <a:gd name="connsiteY1" fmla="*/ 15406 h 56116"/>
                    <a:gd name="connsiteX2" fmla="*/ 1118 w 83580"/>
                    <a:gd name="connsiteY2" fmla="*/ 4071 h 56116"/>
                    <a:gd name="connsiteX3" fmla="*/ 12453 w 83580"/>
                    <a:gd name="connsiteY3" fmla="*/ 1118 h 56116"/>
                    <a:gd name="connsiteX4" fmla="*/ 79509 w 83580"/>
                    <a:gd name="connsiteY4" fmla="*/ 40647 h 56116"/>
                    <a:gd name="connsiteX5" fmla="*/ 82462 w 83580"/>
                    <a:gd name="connsiteY5" fmla="*/ 51982 h 56116"/>
                    <a:gd name="connsiteX6" fmla="*/ 71127 w 83580"/>
                    <a:gd name="connsiteY6" fmla="*/ 54935 h 56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3580" h="56116">
                      <a:moveTo>
                        <a:pt x="71127" y="54935"/>
                      </a:moveTo>
                      <a:lnTo>
                        <a:pt x="4071" y="15406"/>
                      </a:lnTo>
                      <a:cubicBezTo>
                        <a:pt x="166" y="13120"/>
                        <a:pt x="-1168" y="7976"/>
                        <a:pt x="1118" y="4071"/>
                      </a:cubicBezTo>
                      <a:cubicBezTo>
                        <a:pt x="3404" y="166"/>
                        <a:pt x="8548" y="-1168"/>
                        <a:pt x="12453" y="1118"/>
                      </a:cubicBezTo>
                      <a:lnTo>
                        <a:pt x="79509" y="40647"/>
                      </a:lnTo>
                      <a:cubicBezTo>
                        <a:pt x="83414" y="42933"/>
                        <a:pt x="84748" y="48077"/>
                        <a:pt x="82462" y="51982"/>
                      </a:cubicBezTo>
                      <a:cubicBezTo>
                        <a:pt x="80176" y="55982"/>
                        <a:pt x="75128" y="57316"/>
                        <a:pt x="71127" y="54935"/>
                      </a:cubicBezTo>
                      <a:close/>
                    </a:path>
                  </a:pathLst>
                </a:custGeom>
                <a:gradFill>
                  <a:gsLst>
                    <a:gs pos="99000">
                      <a:srgbClr val="B3BBD6"/>
                    </a:gs>
                    <a:gs pos="0">
                      <a:srgbClr val="DEE1F0"/>
                    </a:gs>
                  </a:gsLst>
                  <a:lin ang="2700000" scaled="0"/>
                </a:gradFill>
                <a:ln>
                  <a:noFill/>
                </a:ln>
                <a:effectLst>
                  <a:outerShdw blurRad="1206500" dist="876300" dir="8100000" sx="95000" sy="95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</p:grpSp>
          <p:grpSp>
            <p:nvGrpSpPr>
              <p:cNvPr id="71" name="Graphic 56">
                <a:extLst>
                  <a:ext uri="{FF2B5EF4-FFF2-40B4-BE49-F238E27FC236}">
                    <a16:creationId xmlns:a16="http://schemas.microsoft.com/office/drawing/2014/main" id="{7C9E3C45-462B-45F2-A115-4D7AD8289E15}"/>
                  </a:ext>
                </a:extLst>
              </p:cNvPr>
              <p:cNvGrpSpPr/>
              <p:nvPr/>
            </p:nvGrpSpPr>
            <p:grpSpPr>
              <a:xfrm>
                <a:off x="5329203" y="2626835"/>
                <a:ext cx="423000" cy="560138"/>
                <a:chOff x="5329203" y="2626835"/>
                <a:chExt cx="423000" cy="560138"/>
              </a:xfrm>
            </p:grpSpPr>
            <p:grpSp>
              <p:nvGrpSpPr>
                <p:cNvPr id="72" name="Graphic 56">
                  <a:extLst>
                    <a:ext uri="{FF2B5EF4-FFF2-40B4-BE49-F238E27FC236}">
                      <a16:creationId xmlns:a16="http://schemas.microsoft.com/office/drawing/2014/main" id="{7C9E3C45-462B-45F2-A115-4D7AD8289E15}"/>
                    </a:ext>
                  </a:extLst>
                </p:cNvPr>
                <p:cNvGrpSpPr/>
                <p:nvPr/>
              </p:nvGrpSpPr>
              <p:grpSpPr>
                <a:xfrm>
                  <a:off x="5329203" y="2626835"/>
                  <a:ext cx="325805" cy="412910"/>
                  <a:chOff x="5329203" y="2626835"/>
                  <a:chExt cx="325805" cy="412910"/>
                </a:xfrm>
              </p:grpSpPr>
              <p:sp>
                <p:nvSpPr>
                  <p:cNvPr id="73" name="Freeform: Shape 72">
                    <a:extLst>
                      <a:ext uri="{FF2B5EF4-FFF2-40B4-BE49-F238E27FC236}">
                        <a16:creationId xmlns:a16="http://schemas.microsoft.com/office/drawing/2014/main" id="{F247C0F2-0C5F-4BE1-9D1C-B3838BDF12D4}"/>
                      </a:ext>
                    </a:extLst>
                  </p:cNvPr>
                  <p:cNvSpPr/>
                  <p:nvPr/>
                </p:nvSpPr>
                <p:spPr>
                  <a:xfrm rot="-1941970">
                    <a:off x="5561236" y="2833053"/>
                    <a:ext cx="40002" cy="212491"/>
                  </a:xfrm>
                  <a:custGeom>
                    <a:avLst/>
                    <a:gdLst>
                      <a:gd name="connsiteX0" fmla="*/ 0 w 40002"/>
                      <a:gd name="connsiteY0" fmla="*/ 0 h 212491"/>
                      <a:gd name="connsiteX1" fmla="*/ 40003 w 40002"/>
                      <a:gd name="connsiteY1" fmla="*/ 0 h 212491"/>
                      <a:gd name="connsiteX2" fmla="*/ 40003 w 40002"/>
                      <a:gd name="connsiteY2" fmla="*/ 212492 h 212491"/>
                      <a:gd name="connsiteX3" fmla="*/ 0 w 40002"/>
                      <a:gd name="connsiteY3" fmla="*/ 212492 h 212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0002" h="212491">
                        <a:moveTo>
                          <a:pt x="0" y="0"/>
                        </a:moveTo>
                        <a:lnTo>
                          <a:pt x="40003" y="0"/>
                        </a:lnTo>
                        <a:lnTo>
                          <a:pt x="40003" y="212492"/>
                        </a:lnTo>
                        <a:lnTo>
                          <a:pt x="0" y="212492"/>
                        </a:lnTo>
                        <a:close/>
                      </a:path>
                    </a:pathLst>
                  </a:custGeom>
                  <a:solidFill>
                    <a:schemeClr val="tx2"/>
                  </a:solidFill>
                  <a:ln>
                    <a:noFill/>
                  </a:ln>
                  <a:effectLst>
                    <a:outerShdw blurRad="381000" dist="444500" dir="8100000" sx="90000" sy="90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 dirty="0"/>
                  </a:p>
                </p:txBody>
              </p:sp>
              <p:sp>
                <p:nvSpPr>
                  <p:cNvPr id="74" name="Freeform: Shape 73">
                    <a:extLst>
                      <a:ext uri="{FF2B5EF4-FFF2-40B4-BE49-F238E27FC236}">
                        <a16:creationId xmlns:a16="http://schemas.microsoft.com/office/drawing/2014/main" id="{8BBA88CB-5D94-4178-AEEE-26CF710D116C}"/>
                      </a:ext>
                    </a:extLst>
                  </p:cNvPr>
                  <p:cNvSpPr/>
                  <p:nvPr/>
                </p:nvSpPr>
                <p:spPr>
                  <a:xfrm>
                    <a:off x="5329203" y="2626835"/>
                    <a:ext cx="294390" cy="294324"/>
                  </a:xfrm>
                  <a:custGeom>
                    <a:avLst/>
                    <a:gdLst>
                      <a:gd name="connsiteX0" fmla="*/ 271496 w 294390"/>
                      <a:gd name="connsiteY0" fmla="*/ 68358 h 294324"/>
                      <a:gd name="connsiteX1" fmla="*/ 225967 w 294390"/>
                      <a:gd name="connsiteY1" fmla="*/ 271431 h 294324"/>
                      <a:gd name="connsiteX2" fmla="*/ 22894 w 294390"/>
                      <a:gd name="connsiteY2" fmla="*/ 225901 h 294324"/>
                      <a:gd name="connsiteX3" fmla="*/ 68423 w 294390"/>
                      <a:gd name="connsiteY3" fmla="*/ 22828 h 294324"/>
                      <a:gd name="connsiteX4" fmla="*/ 271496 w 294390"/>
                      <a:gd name="connsiteY4" fmla="*/ 68358 h 294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4390" h="294324">
                        <a:moveTo>
                          <a:pt x="271496" y="68358"/>
                        </a:moveTo>
                        <a:cubicBezTo>
                          <a:pt x="315026" y="137033"/>
                          <a:pt x="294642" y="227902"/>
                          <a:pt x="225967" y="271431"/>
                        </a:cubicBezTo>
                        <a:cubicBezTo>
                          <a:pt x="157292" y="314960"/>
                          <a:pt x="66423" y="294577"/>
                          <a:pt x="22894" y="225901"/>
                        </a:cubicBezTo>
                        <a:cubicBezTo>
                          <a:pt x="-20635" y="157226"/>
                          <a:pt x="-252" y="66358"/>
                          <a:pt x="68423" y="22828"/>
                        </a:cubicBezTo>
                        <a:cubicBezTo>
                          <a:pt x="137099" y="-20606"/>
                          <a:pt x="227967" y="-222"/>
                          <a:pt x="271496" y="6835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  <a:effectLst>
                    <a:outerShdw blurRad="381000" dist="444500" dir="8100000" sx="90000" sy="90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 dirty="0"/>
                  </a:p>
                </p:txBody>
              </p:sp>
              <p:sp useBgFill="1"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472C779D-CDF5-4CCD-BB2C-E077E89A07A8}"/>
                      </a:ext>
                    </a:extLst>
                  </p:cNvPr>
                  <p:cNvSpPr/>
                  <p:nvPr/>
                </p:nvSpPr>
                <p:spPr>
                  <a:xfrm>
                    <a:off x="5378297" y="2675864"/>
                    <a:ext cx="196243" cy="196201"/>
                  </a:xfrm>
                  <a:custGeom>
                    <a:avLst/>
                    <a:gdLst>
                      <a:gd name="connsiteX0" fmla="*/ 180968 w 196243"/>
                      <a:gd name="connsiteY0" fmla="*/ 45618 h 196201"/>
                      <a:gd name="connsiteX1" fmla="*/ 150583 w 196243"/>
                      <a:gd name="connsiteY1" fmla="*/ 180968 h 196201"/>
                      <a:gd name="connsiteX2" fmla="*/ 15233 w 196243"/>
                      <a:gd name="connsiteY2" fmla="*/ 150583 h 196201"/>
                      <a:gd name="connsiteX3" fmla="*/ 45618 w 196243"/>
                      <a:gd name="connsiteY3" fmla="*/ 15233 h 196201"/>
                      <a:gd name="connsiteX4" fmla="*/ 180968 w 196243"/>
                      <a:gd name="connsiteY4" fmla="*/ 45618 h 1962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6243" h="196201">
                        <a:moveTo>
                          <a:pt x="180968" y="45618"/>
                        </a:moveTo>
                        <a:cubicBezTo>
                          <a:pt x="210019" y="91338"/>
                          <a:pt x="196399" y="152012"/>
                          <a:pt x="150583" y="180968"/>
                        </a:cubicBezTo>
                        <a:cubicBezTo>
                          <a:pt x="104863" y="209924"/>
                          <a:pt x="44189" y="196399"/>
                          <a:pt x="15233" y="150583"/>
                        </a:cubicBezTo>
                        <a:cubicBezTo>
                          <a:pt x="-13723" y="104863"/>
                          <a:pt x="-197" y="44189"/>
                          <a:pt x="45618" y="15233"/>
                        </a:cubicBezTo>
                        <a:cubicBezTo>
                          <a:pt x="91338" y="-13723"/>
                          <a:pt x="151917" y="-197"/>
                          <a:pt x="180968" y="45618"/>
                        </a:cubicBezTo>
                        <a:close/>
                      </a:path>
                    </a:pathLst>
                  </a:custGeom>
                  <a:ln>
                    <a:noFill/>
                  </a:ln>
                  <a:effectLst>
                    <a:outerShdw blurRad="1206500" dist="876300" dir="8100000" sx="95000" sy="95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</p:grp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503D4BC2-9A25-4240-9129-6E9A07C3782D}"/>
                    </a:ext>
                  </a:extLst>
                </p:cNvPr>
                <p:cNvSpPr/>
                <p:nvPr/>
              </p:nvSpPr>
              <p:spPr>
                <a:xfrm>
                  <a:off x="5559773" y="2928063"/>
                  <a:ext cx="192430" cy="258910"/>
                </a:xfrm>
                <a:custGeom>
                  <a:avLst/>
                  <a:gdLst>
                    <a:gd name="connsiteX0" fmla="*/ 179991 w 192430"/>
                    <a:gd name="connsiteY0" fmla="*/ 251381 h 258910"/>
                    <a:gd name="connsiteX1" fmla="*/ 179324 w 192430"/>
                    <a:gd name="connsiteY1" fmla="*/ 251857 h 258910"/>
                    <a:gd name="connsiteX2" fmla="*/ 131413 w 192430"/>
                    <a:gd name="connsiteY2" fmla="*/ 243761 h 258910"/>
                    <a:gd name="connsiteX3" fmla="*/ 2445 w 192430"/>
                    <a:gd name="connsiteY3" fmla="*/ 41831 h 258910"/>
                    <a:gd name="connsiteX4" fmla="*/ 7112 w 192430"/>
                    <a:gd name="connsiteY4" fmla="*/ 20781 h 258910"/>
                    <a:gd name="connsiteX5" fmla="*/ 36068 w 192430"/>
                    <a:gd name="connsiteY5" fmla="*/ 2398 h 258910"/>
                    <a:gd name="connsiteX6" fmla="*/ 57118 w 192430"/>
                    <a:gd name="connsiteY6" fmla="*/ 7065 h 258910"/>
                    <a:gd name="connsiteX7" fmla="*/ 187134 w 192430"/>
                    <a:gd name="connsiteY7" fmla="*/ 207852 h 258910"/>
                    <a:gd name="connsiteX8" fmla="*/ 179991 w 192430"/>
                    <a:gd name="connsiteY8" fmla="*/ 251381 h 258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2430" h="258910">
                      <a:moveTo>
                        <a:pt x="179991" y="251381"/>
                      </a:moveTo>
                      <a:cubicBezTo>
                        <a:pt x="179800" y="251572"/>
                        <a:pt x="179514" y="251762"/>
                        <a:pt x="179324" y="251857"/>
                      </a:cubicBezTo>
                      <a:cubicBezTo>
                        <a:pt x="164084" y="263859"/>
                        <a:pt x="141795" y="260144"/>
                        <a:pt x="131413" y="243761"/>
                      </a:cubicBezTo>
                      <a:lnTo>
                        <a:pt x="2445" y="41831"/>
                      </a:lnTo>
                      <a:cubicBezTo>
                        <a:pt x="-2127" y="34592"/>
                        <a:pt x="-127" y="25353"/>
                        <a:pt x="7112" y="20781"/>
                      </a:cubicBezTo>
                      <a:lnTo>
                        <a:pt x="36068" y="2398"/>
                      </a:lnTo>
                      <a:cubicBezTo>
                        <a:pt x="43307" y="-2174"/>
                        <a:pt x="52546" y="16"/>
                        <a:pt x="57118" y="7065"/>
                      </a:cubicBezTo>
                      <a:lnTo>
                        <a:pt x="187134" y="207852"/>
                      </a:lnTo>
                      <a:cubicBezTo>
                        <a:pt x="196374" y="222044"/>
                        <a:pt x="193230" y="240904"/>
                        <a:pt x="179991" y="251381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  <a:effectLst>
                  <a:outerShdw blurRad="381000" dist="444500" dir="8100000" sx="90000" sy="90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 dirty="0"/>
                </a:p>
              </p:txBody>
            </p:sp>
          </p:grpSp>
          <p:grpSp>
            <p:nvGrpSpPr>
              <p:cNvPr id="77" name="Graphic 56">
                <a:extLst>
                  <a:ext uri="{FF2B5EF4-FFF2-40B4-BE49-F238E27FC236}">
                    <a16:creationId xmlns:a16="http://schemas.microsoft.com/office/drawing/2014/main" id="{7C9E3C45-462B-45F2-A115-4D7AD8289E15}"/>
                  </a:ext>
                </a:extLst>
              </p:cNvPr>
              <p:cNvGrpSpPr/>
              <p:nvPr/>
            </p:nvGrpSpPr>
            <p:grpSpPr>
              <a:xfrm>
                <a:off x="6250612" y="2423183"/>
                <a:ext cx="205407" cy="200286"/>
                <a:chOff x="6250612" y="2423183"/>
                <a:chExt cx="205407" cy="200286"/>
              </a:xfrm>
            </p:grpSpPr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17525AB-1111-461F-926C-1ED97CE4082D}"/>
                    </a:ext>
                  </a:extLst>
                </p:cNvPr>
                <p:cNvSpPr/>
                <p:nvPr/>
              </p:nvSpPr>
              <p:spPr>
                <a:xfrm>
                  <a:off x="6250612" y="2423183"/>
                  <a:ext cx="205407" cy="200286"/>
                </a:xfrm>
                <a:custGeom>
                  <a:avLst/>
                  <a:gdLst>
                    <a:gd name="connsiteX0" fmla="*/ 20456 w 205407"/>
                    <a:gd name="connsiteY0" fmla="*/ 54840 h 200286"/>
                    <a:gd name="connsiteX1" fmla="*/ 132470 w 205407"/>
                    <a:gd name="connsiteY1" fmla="*/ 3214 h 200286"/>
                    <a:gd name="connsiteX2" fmla="*/ 179333 w 205407"/>
                    <a:gd name="connsiteY2" fmla="*/ 20550 h 200286"/>
                    <a:gd name="connsiteX3" fmla="*/ 202193 w 205407"/>
                    <a:gd name="connsiteY3" fmla="*/ 70175 h 200286"/>
                    <a:gd name="connsiteX4" fmla="*/ 184858 w 205407"/>
                    <a:gd name="connsiteY4" fmla="*/ 117038 h 200286"/>
                    <a:gd name="connsiteX5" fmla="*/ 116754 w 205407"/>
                    <a:gd name="connsiteY5" fmla="*/ 148471 h 200286"/>
                    <a:gd name="connsiteX6" fmla="*/ 113706 w 205407"/>
                    <a:gd name="connsiteY6" fmla="*/ 200287 h 200286"/>
                    <a:gd name="connsiteX7" fmla="*/ 72272 w 205407"/>
                    <a:gd name="connsiteY7" fmla="*/ 168949 h 200286"/>
                    <a:gd name="connsiteX8" fmla="*/ 26076 w 205407"/>
                    <a:gd name="connsiteY8" fmla="*/ 151423 h 200286"/>
                    <a:gd name="connsiteX9" fmla="*/ 3216 w 205407"/>
                    <a:gd name="connsiteY9" fmla="*/ 101798 h 200286"/>
                    <a:gd name="connsiteX10" fmla="*/ 20456 w 205407"/>
                    <a:gd name="connsiteY10" fmla="*/ 54840 h 200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5407" h="200286">
                      <a:moveTo>
                        <a:pt x="20456" y="54840"/>
                      </a:moveTo>
                      <a:lnTo>
                        <a:pt x="132470" y="3214"/>
                      </a:lnTo>
                      <a:cubicBezTo>
                        <a:pt x="150092" y="-4882"/>
                        <a:pt x="171142" y="2833"/>
                        <a:pt x="179333" y="20550"/>
                      </a:cubicBezTo>
                      <a:lnTo>
                        <a:pt x="202193" y="70175"/>
                      </a:lnTo>
                      <a:cubicBezTo>
                        <a:pt x="210290" y="87796"/>
                        <a:pt x="202574" y="108847"/>
                        <a:pt x="184858" y="117038"/>
                      </a:cubicBezTo>
                      <a:lnTo>
                        <a:pt x="116754" y="148471"/>
                      </a:lnTo>
                      <a:lnTo>
                        <a:pt x="113706" y="200287"/>
                      </a:lnTo>
                      <a:lnTo>
                        <a:pt x="72272" y="168949"/>
                      </a:lnTo>
                      <a:cubicBezTo>
                        <a:pt x="54747" y="176569"/>
                        <a:pt x="34172" y="168854"/>
                        <a:pt x="26076" y="151423"/>
                      </a:cubicBezTo>
                      <a:lnTo>
                        <a:pt x="3216" y="101798"/>
                      </a:lnTo>
                      <a:cubicBezTo>
                        <a:pt x="-4880" y="84082"/>
                        <a:pt x="2835" y="63031"/>
                        <a:pt x="20456" y="54840"/>
                      </a:cubicBezTo>
                      <a:close/>
                    </a:path>
                  </a:pathLst>
                </a:custGeom>
                <a:solidFill>
                  <a:srgbClr val="E4E8F6">
                    <a:alpha val="70000"/>
                  </a:srgbClr>
                </a:solidFill>
                <a:ln w="64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0D92D232-0CFA-48C1-8DFB-09522DC9D3E8}"/>
                    </a:ext>
                  </a:extLst>
                </p:cNvPr>
                <p:cNvSpPr/>
                <p:nvPr/>
              </p:nvSpPr>
              <p:spPr>
                <a:xfrm>
                  <a:off x="6288595" y="2518314"/>
                  <a:ext cx="31719" cy="31718"/>
                </a:xfrm>
                <a:custGeom>
                  <a:avLst/>
                  <a:gdLst>
                    <a:gd name="connsiteX0" fmla="*/ 31718 w 31719"/>
                    <a:gd name="connsiteY0" fmla="*/ 15907 h 31718"/>
                    <a:gd name="connsiteX1" fmla="*/ 15811 w 31719"/>
                    <a:gd name="connsiteY1" fmla="*/ 31718 h 31718"/>
                    <a:gd name="connsiteX2" fmla="*/ 0 w 31719"/>
                    <a:gd name="connsiteY2" fmla="*/ 15811 h 31718"/>
                    <a:gd name="connsiteX3" fmla="*/ 15907 w 31719"/>
                    <a:gd name="connsiteY3" fmla="*/ 0 h 31718"/>
                    <a:gd name="connsiteX4" fmla="*/ 31718 w 31719"/>
                    <a:gd name="connsiteY4" fmla="*/ 15907 h 31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719" h="31718">
                      <a:moveTo>
                        <a:pt x="31718" y="15907"/>
                      </a:moveTo>
                      <a:cubicBezTo>
                        <a:pt x="31718" y="24670"/>
                        <a:pt x="24575" y="31718"/>
                        <a:pt x="15811" y="31718"/>
                      </a:cubicBezTo>
                      <a:cubicBezTo>
                        <a:pt x="7048" y="31718"/>
                        <a:pt x="0" y="24575"/>
                        <a:pt x="0" y="15811"/>
                      </a:cubicBezTo>
                      <a:cubicBezTo>
                        <a:pt x="0" y="7049"/>
                        <a:pt x="7144" y="0"/>
                        <a:pt x="15907" y="0"/>
                      </a:cubicBezTo>
                      <a:cubicBezTo>
                        <a:pt x="24670" y="95"/>
                        <a:pt x="31813" y="7239"/>
                        <a:pt x="31718" y="15907"/>
                      </a:cubicBezTo>
                      <a:close/>
                    </a:path>
                  </a:pathLst>
                </a:custGeom>
                <a:gradFill>
                  <a:gsLst>
                    <a:gs pos="99000">
                      <a:srgbClr val="B3BBD6"/>
                    </a:gs>
                    <a:gs pos="0">
                      <a:srgbClr val="DEE1F0"/>
                    </a:gs>
                  </a:gsLst>
                  <a:lin ang="2700000" scaled="0"/>
                </a:gradFill>
                <a:ln>
                  <a:noFill/>
                </a:ln>
                <a:effectLst>
                  <a:outerShdw blurRad="1206500" dist="876300" dir="8100000" sx="95000" sy="95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5DF0D086-087E-444B-A62D-327CD72B5609}"/>
                    </a:ext>
                  </a:extLst>
                </p:cNvPr>
                <p:cNvSpPr/>
                <p:nvPr/>
              </p:nvSpPr>
              <p:spPr>
                <a:xfrm>
                  <a:off x="6339172" y="2494501"/>
                  <a:ext cx="31718" cy="31718"/>
                </a:xfrm>
                <a:custGeom>
                  <a:avLst/>
                  <a:gdLst>
                    <a:gd name="connsiteX0" fmla="*/ 31718 w 31718"/>
                    <a:gd name="connsiteY0" fmla="*/ 15907 h 31718"/>
                    <a:gd name="connsiteX1" fmla="*/ 15812 w 31718"/>
                    <a:gd name="connsiteY1" fmla="*/ 31718 h 31718"/>
                    <a:gd name="connsiteX2" fmla="*/ 0 w 31718"/>
                    <a:gd name="connsiteY2" fmla="*/ 15811 h 31718"/>
                    <a:gd name="connsiteX3" fmla="*/ 15907 w 31718"/>
                    <a:gd name="connsiteY3" fmla="*/ 0 h 31718"/>
                    <a:gd name="connsiteX4" fmla="*/ 31718 w 31718"/>
                    <a:gd name="connsiteY4" fmla="*/ 15907 h 31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718" h="31718">
                      <a:moveTo>
                        <a:pt x="31718" y="15907"/>
                      </a:moveTo>
                      <a:cubicBezTo>
                        <a:pt x="31718" y="24670"/>
                        <a:pt x="24575" y="31718"/>
                        <a:pt x="15812" y="31718"/>
                      </a:cubicBezTo>
                      <a:cubicBezTo>
                        <a:pt x="7048" y="31718"/>
                        <a:pt x="0" y="24575"/>
                        <a:pt x="0" y="15811"/>
                      </a:cubicBezTo>
                      <a:cubicBezTo>
                        <a:pt x="0" y="7049"/>
                        <a:pt x="7144" y="0"/>
                        <a:pt x="15907" y="0"/>
                      </a:cubicBezTo>
                      <a:cubicBezTo>
                        <a:pt x="24670" y="0"/>
                        <a:pt x="31718" y="7144"/>
                        <a:pt x="31718" y="15907"/>
                      </a:cubicBezTo>
                      <a:close/>
                    </a:path>
                  </a:pathLst>
                </a:custGeom>
                <a:gradFill>
                  <a:gsLst>
                    <a:gs pos="99000">
                      <a:srgbClr val="B3BBD6"/>
                    </a:gs>
                    <a:gs pos="0">
                      <a:srgbClr val="DEE1F0"/>
                    </a:gs>
                  </a:gsLst>
                  <a:lin ang="2700000" scaled="0"/>
                </a:gradFill>
                <a:ln>
                  <a:noFill/>
                </a:ln>
                <a:effectLst>
                  <a:outerShdw blurRad="1206500" dist="876300" dir="8100000" sx="95000" sy="95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1A7E772C-03CF-43E2-941E-586377E8583E}"/>
                    </a:ext>
                  </a:extLst>
                </p:cNvPr>
                <p:cNvSpPr/>
                <p:nvPr/>
              </p:nvSpPr>
              <p:spPr>
                <a:xfrm>
                  <a:off x="6389655" y="2470689"/>
                  <a:ext cx="31718" cy="31718"/>
                </a:xfrm>
                <a:custGeom>
                  <a:avLst/>
                  <a:gdLst>
                    <a:gd name="connsiteX0" fmla="*/ 31718 w 31718"/>
                    <a:gd name="connsiteY0" fmla="*/ 15907 h 31718"/>
                    <a:gd name="connsiteX1" fmla="*/ 15811 w 31718"/>
                    <a:gd name="connsiteY1" fmla="*/ 31718 h 31718"/>
                    <a:gd name="connsiteX2" fmla="*/ 0 w 31718"/>
                    <a:gd name="connsiteY2" fmla="*/ 15811 h 31718"/>
                    <a:gd name="connsiteX3" fmla="*/ 15907 w 31718"/>
                    <a:gd name="connsiteY3" fmla="*/ 0 h 31718"/>
                    <a:gd name="connsiteX4" fmla="*/ 31718 w 31718"/>
                    <a:gd name="connsiteY4" fmla="*/ 15907 h 31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718" h="31718">
                      <a:moveTo>
                        <a:pt x="31718" y="15907"/>
                      </a:moveTo>
                      <a:cubicBezTo>
                        <a:pt x="31718" y="24670"/>
                        <a:pt x="24575" y="31718"/>
                        <a:pt x="15811" y="31718"/>
                      </a:cubicBezTo>
                      <a:cubicBezTo>
                        <a:pt x="7048" y="31718"/>
                        <a:pt x="0" y="24575"/>
                        <a:pt x="0" y="15811"/>
                      </a:cubicBezTo>
                      <a:cubicBezTo>
                        <a:pt x="0" y="7049"/>
                        <a:pt x="7144" y="0"/>
                        <a:pt x="15907" y="0"/>
                      </a:cubicBezTo>
                      <a:cubicBezTo>
                        <a:pt x="24670" y="0"/>
                        <a:pt x="31718" y="7144"/>
                        <a:pt x="31718" y="15907"/>
                      </a:cubicBezTo>
                      <a:close/>
                    </a:path>
                  </a:pathLst>
                </a:custGeom>
                <a:gradFill>
                  <a:gsLst>
                    <a:gs pos="99000">
                      <a:srgbClr val="B3BBD6"/>
                    </a:gs>
                    <a:gs pos="0">
                      <a:srgbClr val="DEE1F0"/>
                    </a:gs>
                  </a:gsLst>
                  <a:lin ang="2700000" scaled="0"/>
                </a:gradFill>
                <a:ln>
                  <a:noFill/>
                </a:ln>
                <a:effectLst>
                  <a:outerShdw blurRad="1206500" dist="876300" dir="8100000" sx="95000" sy="95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</p:grpSp>
          <p:grpSp>
            <p:nvGrpSpPr>
              <p:cNvPr id="82" name="Graphic 56">
                <a:extLst>
                  <a:ext uri="{FF2B5EF4-FFF2-40B4-BE49-F238E27FC236}">
                    <a16:creationId xmlns:a16="http://schemas.microsoft.com/office/drawing/2014/main" id="{7C9E3C45-462B-45F2-A115-4D7AD8289E15}"/>
                  </a:ext>
                </a:extLst>
              </p:cNvPr>
              <p:cNvGrpSpPr/>
              <p:nvPr/>
            </p:nvGrpSpPr>
            <p:grpSpPr>
              <a:xfrm>
                <a:off x="5645102" y="2471182"/>
                <a:ext cx="242310" cy="243156"/>
                <a:chOff x="5645102" y="2471182"/>
                <a:chExt cx="242310" cy="243156"/>
              </a:xfrm>
            </p:grpSpPr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377188F0-325E-408C-A47B-FEF81EF7944A}"/>
                    </a:ext>
                  </a:extLst>
                </p:cNvPr>
                <p:cNvSpPr/>
                <p:nvPr/>
              </p:nvSpPr>
              <p:spPr>
                <a:xfrm>
                  <a:off x="5645102" y="2471182"/>
                  <a:ext cx="242310" cy="243156"/>
                </a:xfrm>
                <a:custGeom>
                  <a:avLst/>
                  <a:gdLst>
                    <a:gd name="connsiteX0" fmla="*/ 224392 w 242310"/>
                    <a:gd name="connsiteY0" fmla="*/ 92090 h 243156"/>
                    <a:gd name="connsiteX1" fmla="*/ 103711 w 242310"/>
                    <a:gd name="connsiteY1" fmla="*/ 7603 h 243156"/>
                    <a:gd name="connsiteX2" fmla="*/ 45037 w 242310"/>
                    <a:gd name="connsiteY2" fmla="*/ 17986 h 243156"/>
                    <a:gd name="connsiteX3" fmla="*/ 7603 w 242310"/>
                    <a:gd name="connsiteY3" fmla="*/ 71421 h 243156"/>
                    <a:gd name="connsiteX4" fmla="*/ 17986 w 242310"/>
                    <a:gd name="connsiteY4" fmla="*/ 130095 h 243156"/>
                    <a:gd name="connsiteX5" fmla="*/ 91328 w 242310"/>
                    <a:gd name="connsiteY5" fmla="*/ 181530 h 243156"/>
                    <a:gd name="connsiteX6" fmla="*/ 83899 w 242310"/>
                    <a:gd name="connsiteY6" fmla="*/ 243157 h 243156"/>
                    <a:gd name="connsiteX7" fmla="*/ 139334 w 242310"/>
                    <a:gd name="connsiteY7" fmla="*/ 215058 h 243156"/>
                    <a:gd name="connsiteX8" fmla="*/ 197341 w 242310"/>
                    <a:gd name="connsiteY8" fmla="*/ 204295 h 243156"/>
                    <a:gd name="connsiteX9" fmla="*/ 234775 w 242310"/>
                    <a:gd name="connsiteY9" fmla="*/ 150859 h 243156"/>
                    <a:gd name="connsiteX10" fmla="*/ 224392 w 242310"/>
                    <a:gd name="connsiteY10" fmla="*/ 92090 h 243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42310" h="243156">
                      <a:moveTo>
                        <a:pt x="224392" y="92090"/>
                      </a:moveTo>
                      <a:lnTo>
                        <a:pt x="103711" y="7603"/>
                      </a:lnTo>
                      <a:cubicBezTo>
                        <a:pt x="84756" y="-5732"/>
                        <a:pt x="58276" y="-1064"/>
                        <a:pt x="45037" y="17986"/>
                      </a:cubicBezTo>
                      <a:lnTo>
                        <a:pt x="7603" y="71421"/>
                      </a:lnTo>
                      <a:cubicBezTo>
                        <a:pt x="-5732" y="90376"/>
                        <a:pt x="-1064" y="116855"/>
                        <a:pt x="17986" y="130095"/>
                      </a:cubicBezTo>
                      <a:lnTo>
                        <a:pt x="91328" y="181530"/>
                      </a:lnTo>
                      <a:lnTo>
                        <a:pt x="83899" y="243157"/>
                      </a:lnTo>
                      <a:lnTo>
                        <a:pt x="139334" y="215058"/>
                      </a:lnTo>
                      <a:cubicBezTo>
                        <a:pt x="158289" y="227726"/>
                        <a:pt x="184197" y="223059"/>
                        <a:pt x="197341" y="204295"/>
                      </a:cubicBezTo>
                      <a:lnTo>
                        <a:pt x="234775" y="150859"/>
                      </a:lnTo>
                      <a:cubicBezTo>
                        <a:pt x="248014" y="131809"/>
                        <a:pt x="243347" y="105425"/>
                        <a:pt x="224392" y="92090"/>
                      </a:cubicBezTo>
                      <a:close/>
                    </a:path>
                  </a:pathLst>
                </a:custGeom>
                <a:solidFill>
                  <a:srgbClr val="E4E8F6">
                    <a:alpha val="70000"/>
                  </a:srgbClr>
                </a:solidFill>
                <a:ln w="64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AABE5CE1-AFB5-42A3-9E1A-F89EC825CCF2}"/>
                    </a:ext>
                  </a:extLst>
                </p:cNvPr>
                <p:cNvSpPr/>
                <p:nvPr/>
              </p:nvSpPr>
              <p:spPr>
                <a:xfrm>
                  <a:off x="5799387" y="2603273"/>
                  <a:ext cx="37917" cy="37917"/>
                </a:xfrm>
                <a:custGeom>
                  <a:avLst/>
                  <a:gdLst>
                    <a:gd name="connsiteX0" fmla="*/ 290 w 37917"/>
                    <a:gd name="connsiteY0" fmla="*/ 15625 h 37917"/>
                    <a:gd name="connsiteX1" fmla="*/ 15625 w 37917"/>
                    <a:gd name="connsiteY1" fmla="*/ 37628 h 37917"/>
                    <a:gd name="connsiteX2" fmla="*/ 37628 w 37917"/>
                    <a:gd name="connsiteY2" fmla="*/ 22292 h 37917"/>
                    <a:gd name="connsiteX3" fmla="*/ 22292 w 37917"/>
                    <a:gd name="connsiteY3" fmla="*/ 290 h 37917"/>
                    <a:gd name="connsiteX4" fmla="*/ 290 w 37917"/>
                    <a:gd name="connsiteY4" fmla="*/ 15625 h 37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17" h="37917">
                      <a:moveTo>
                        <a:pt x="290" y="15625"/>
                      </a:moveTo>
                      <a:cubicBezTo>
                        <a:pt x="-1520" y="25912"/>
                        <a:pt x="5338" y="35723"/>
                        <a:pt x="15625" y="37628"/>
                      </a:cubicBezTo>
                      <a:cubicBezTo>
                        <a:pt x="25912" y="39437"/>
                        <a:pt x="35723" y="32579"/>
                        <a:pt x="37628" y="22292"/>
                      </a:cubicBezTo>
                      <a:cubicBezTo>
                        <a:pt x="39437" y="12005"/>
                        <a:pt x="32579" y="2195"/>
                        <a:pt x="22292" y="290"/>
                      </a:cubicBezTo>
                      <a:cubicBezTo>
                        <a:pt x="11910" y="-1520"/>
                        <a:pt x="2099" y="5338"/>
                        <a:pt x="290" y="15625"/>
                      </a:cubicBezTo>
                      <a:close/>
                    </a:path>
                  </a:pathLst>
                </a:custGeom>
                <a:gradFill>
                  <a:gsLst>
                    <a:gs pos="99000">
                      <a:srgbClr val="B3BBD6"/>
                    </a:gs>
                    <a:gs pos="0">
                      <a:srgbClr val="DEE1F0"/>
                    </a:gs>
                  </a:gsLst>
                  <a:lin ang="2700000" scaled="0"/>
                </a:gradFill>
                <a:ln>
                  <a:noFill/>
                </a:ln>
                <a:effectLst>
                  <a:outerShdw blurRad="1206500" dist="876300" dir="8100000" sx="95000" sy="95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97B85A80-FB1B-4E52-94BF-5E42BF3AE38D}"/>
                    </a:ext>
                  </a:extLst>
                </p:cNvPr>
                <p:cNvSpPr/>
                <p:nvPr/>
              </p:nvSpPr>
              <p:spPr>
                <a:xfrm>
                  <a:off x="5745094" y="2564506"/>
                  <a:ext cx="37917" cy="37917"/>
                </a:xfrm>
                <a:custGeom>
                  <a:avLst/>
                  <a:gdLst>
                    <a:gd name="connsiteX0" fmla="*/ 290 w 37917"/>
                    <a:gd name="connsiteY0" fmla="*/ 15625 h 37917"/>
                    <a:gd name="connsiteX1" fmla="*/ 15625 w 37917"/>
                    <a:gd name="connsiteY1" fmla="*/ 37628 h 37917"/>
                    <a:gd name="connsiteX2" fmla="*/ 37628 w 37917"/>
                    <a:gd name="connsiteY2" fmla="*/ 22292 h 37917"/>
                    <a:gd name="connsiteX3" fmla="*/ 22292 w 37917"/>
                    <a:gd name="connsiteY3" fmla="*/ 290 h 37917"/>
                    <a:gd name="connsiteX4" fmla="*/ 290 w 37917"/>
                    <a:gd name="connsiteY4" fmla="*/ 15625 h 37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17" h="37917">
                      <a:moveTo>
                        <a:pt x="290" y="15625"/>
                      </a:moveTo>
                      <a:cubicBezTo>
                        <a:pt x="-1520" y="25912"/>
                        <a:pt x="5338" y="35723"/>
                        <a:pt x="15625" y="37628"/>
                      </a:cubicBezTo>
                      <a:cubicBezTo>
                        <a:pt x="25912" y="39437"/>
                        <a:pt x="35723" y="32579"/>
                        <a:pt x="37628" y="22292"/>
                      </a:cubicBezTo>
                      <a:cubicBezTo>
                        <a:pt x="39437" y="12005"/>
                        <a:pt x="32579" y="2195"/>
                        <a:pt x="22292" y="290"/>
                      </a:cubicBezTo>
                      <a:cubicBezTo>
                        <a:pt x="11910" y="-1520"/>
                        <a:pt x="2099" y="5338"/>
                        <a:pt x="290" y="15625"/>
                      </a:cubicBezTo>
                      <a:close/>
                    </a:path>
                  </a:pathLst>
                </a:custGeom>
                <a:gradFill>
                  <a:gsLst>
                    <a:gs pos="99000">
                      <a:srgbClr val="B3BBD6"/>
                    </a:gs>
                    <a:gs pos="0">
                      <a:srgbClr val="DEE1F0"/>
                    </a:gs>
                  </a:gsLst>
                  <a:lin ang="2700000" scaled="0"/>
                </a:gradFill>
                <a:ln>
                  <a:noFill/>
                </a:ln>
                <a:effectLst>
                  <a:outerShdw blurRad="1206500" dist="876300" dir="8100000" sx="95000" sy="95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61139769-01CD-48E1-972B-EF67480F805F}"/>
                    </a:ext>
                  </a:extLst>
                </p:cNvPr>
                <p:cNvSpPr/>
                <p:nvPr/>
              </p:nvSpPr>
              <p:spPr>
                <a:xfrm>
                  <a:off x="5690802" y="2525739"/>
                  <a:ext cx="37917" cy="37917"/>
                </a:xfrm>
                <a:custGeom>
                  <a:avLst/>
                  <a:gdLst>
                    <a:gd name="connsiteX0" fmla="*/ 290 w 37917"/>
                    <a:gd name="connsiteY0" fmla="*/ 15625 h 37917"/>
                    <a:gd name="connsiteX1" fmla="*/ 15625 w 37917"/>
                    <a:gd name="connsiteY1" fmla="*/ 37628 h 37917"/>
                    <a:gd name="connsiteX2" fmla="*/ 37628 w 37917"/>
                    <a:gd name="connsiteY2" fmla="*/ 22292 h 37917"/>
                    <a:gd name="connsiteX3" fmla="*/ 22292 w 37917"/>
                    <a:gd name="connsiteY3" fmla="*/ 290 h 37917"/>
                    <a:gd name="connsiteX4" fmla="*/ 290 w 37917"/>
                    <a:gd name="connsiteY4" fmla="*/ 15625 h 37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17" h="37917">
                      <a:moveTo>
                        <a:pt x="290" y="15625"/>
                      </a:moveTo>
                      <a:cubicBezTo>
                        <a:pt x="-1520" y="25912"/>
                        <a:pt x="5338" y="35723"/>
                        <a:pt x="15625" y="37628"/>
                      </a:cubicBezTo>
                      <a:cubicBezTo>
                        <a:pt x="25912" y="39437"/>
                        <a:pt x="35723" y="32579"/>
                        <a:pt x="37628" y="22292"/>
                      </a:cubicBezTo>
                      <a:cubicBezTo>
                        <a:pt x="39437" y="12005"/>
                        <a:pt x="32579" y="2195"/>
                        <a:pt x="22292" y="290"/>
                      </a:cubicBezTo>
                      <a:cubicBezTo>
                        <a:pt x="11910" y="-1520"/>
                        <a:pt x="2099" y="5338"/>
                        <a:pt x="290" y="15625"/>
                      </a:cubicBezTo>
                      <a:close/>
                    </a:path>
                  </a:pathLst>
                </a:custGeom>
                <a:gradFill>
                  <a:gsLst>
                    <a:gs pos="99000">
                      <a:srgbClr val="B3BBD6"/>
                    </a:gs>
                    <a:gs pos="0">
                      <a:srgbClr val="DEE1F0"/>
                    </a:gs>
                  </a:gsLst>
                  <a:lin ang="2700000" scaled="0"/>
                </a:gradFill>
                <a:ln>
                  <a:noFill/>
                </a:ln>
                <a:effectLst>
                  <a:outerShdw blurRad="1206500" dist="876300" dir="8100000" sx="95000" sy="95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>
                    <a:solidFill>
                      <a:schemeClr val="lt1"/>
                    </a:solidFill>
                  </a:endParaRPr>
                </a:p>
              </p:txBody>
            </p:sp>
          </p:grpSp>
        </p:grp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1B6DAAE-1637-4313-BAD4-0E580BC081F5}"/>
                </a:ext>
              </a:extLst>
            </p:cNvPr>
            <p:cNvSpPr/>
            <p:nvPr/>
          </p:nvSpPr>
          <p:spPr>
            <a:xfrm rot="20700000">
              <a:off x="6901857" y="2692334"/>
              <a:ext cx="3226375" cy="2422560"/>
            </a:xfrm>
            <a:custGeom>
              <a:avLst/>
              <a:gdLst>
                <a:gd name="connsiteX0" fmla="*/ 1382459 w 1382458"/>
                <a:gd name="connsiteY0" fmla="*/ 4477 h 1038034"/>
                <a:gd name="connsiteX1" fmla="*/ 816197 w 1382458"/>
                <a:gd name="connsiteY1" fmla="*/ 1038035 h 1038034"/>
                <a:gd name="connsiteX2" fmla="*/ 559594 w 1382458"/>
                <a:gd name="connsiteY2" fmla="*/ 1037177 h 1038034"/>
                <a:gd name="connsiteX3" fmla="*/ 0 w 1382458"/>
                <a:gd name="connsiteY3" fmla="*/ 0 h 103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2458" h="1038034">
                  <a:moveTo>
                    <a:pt x="1382459" y="4477"/>
                  </a:moveTo>
                  <a:lnTo>
                    <a:pt x="816197" y="1038035"/>
                  </a:lnTo>
                  <a:lnTo>
                    <a:pt x="559594" y="103717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80000">
                  <a:schemeClr val="accent1"/>
                </a:gs>
                <a:gs pos="100000">
                  <a:schemeClr val="accent1"/>
                </a:gs>
                <a:gs pos="15000">
                  <a:schemeClr val="accent1">
                    <a:lumMod val="40000"/>
                    <a:lumOff val="60000"/>
                  </a:schemeClr>
                </a:gs>
                <a:gs pos="45000">
                  <a:schemeClr val="accent1">
                    <a:lumMod val="60000"/>
                    <a:lumOff val="40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81000" dist="444500" dir="8100000" sx="90000" sy="90000" algn="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F06A9D5-5A1E-4729-9B01-F09767D72AAC}"/>
                </a:ext>
              </a:extLst>
            </p:cNvPr>
            <p:cNvSpPr/>
            <p:nvPr/>
          </p:nvSpPr>
          <p:spPr>
            <a:xfrm rot="20700000">
              <a:off x="6437341" y="2507344"/>
              <a:ext cx="3503803" cy="359006"/>
            </a:xfrm>
            <a:custGeom>
              <a:avLst/>
              <a:gdLst>
                <a:gd name="connsiteX0" fmla="*/ 1426370 w 1501332"/>
                <a:gd name="connsiteY0" fmla="*/ 153830 h 153829"/>
                <a:gd name="connsiteX1" fmla="*/ 74486 w 1501332"/>
                <a:gd name="connsiteY1" fmla="*/ 149448 h 153829"/>
                <a:gd name="connsiteX2" fmla="*/ 1 w 1501332"/>
                <a:gd name="connsiteY2" fmla="*/ 74486 h 153829"/>
                <a:gd name="connsiteX3" fmla="*/ 74963 w 1501332"/>
                <a:gd name="connsiteY3" fmla="*/ 1 h 153829"/>
                <a:gd name="connsiteX4" fmla="*/ 1426846 w 1501332"/>
                <a:gd name="connsiteY4" fmla="*/ 4382 h 153829"/>
                <a:gd name="connsiteX5" fmla="*/ 1501331 w 1501332"/>
                <a:gd name="connsiteY5" fmla="*/ 79344 h 153829"/>
                <a:gd name="connsiteX6" fmla="*/ 1426370 w 1501332"/>
                <a:gd name="connsiteY6" fmla="*/ 153830 h 15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332" h="153829">
                  <a:moveTo>
                    <a:pt x="1426370" y="153830"/>
                  </a:moveTo>
                  <a:lnTo>
                    <a:pt x="74486" y="149448"/>
                  </a:lnTo>
                  <a:cubicBezTo>
                    <a:pt x="33243" y="149353"/>
                    <a:pt x="-190" y="115730"/>
                    <a:pt x="1" y="74486"/>
                  </a:cubicBezTo>
                  <a:cubicBezTo>
                    <a:pt x="96" y="33243"/>
                    <a:pt x="33719" y="-190"/>
                    <a:pt x="74963" y="1"/>
                  </a:cubicBezTo>
                  <a:lnTo>
                    <a:pt x="1426846" y="4382"/>
                  </a:lnTo>
                  <a:cubicBezTo>
                    <a:pt x="1468089" y="4477"/>
                    <a:pt x="1501522" y="38101"/>
                    <a:pt x="1501331" y="79344"/>
                  </a:cubicBezTo>
                  <a:cubicBezTo>
                    <a:pt x="1501236" y="120587"/>
                    <a:pt x="1467708" y="153925"/>
                    <a:pt x="1426370" y="153830"/>
                  </a:cubicBezTo>
                  <a:close/>
                </a:path>
              </a:pathLst>
            </a:custGeom>
            <a:gradFill>
              <a:gsLst>
                <a:gs pos="80000">
                  <a:schemeClr val="accent1"/>
                </a:gs>
                <a:gs pos="100000">
                  <a:schemeClr val="accent1"/>
                </a:gs>
                <a:gs pos="15000">
                  <a:schemeClr val="accent1">
                    <a:lumMod val="40000"/>
                    <a:lumOff val="60000"/>
                  </a:schemeClr>
                </a:gs>
                <a:gs pos="45000">
                  <a:schemeClr val="accent1">
                    <a:lumMod val="60000"/>
                    <a:lumOff val="40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81000" dist="444500" dir="8100000" sx="90000" sy="90000" algn="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grpSp>
          <p:nvGrpSpPr>
            <p:cNvPr id="91" name="Graphic 56">
              <a:extLst>
                <a:ext uri="{FF2B5EF4-FFF2-40B4-BE49-F238E27FC236}">
                  <a16:creationId xmlns:a16="http://schemas.microsoft.com/office/drawing/2014/main" id="{7C9E3C45-462B-45F2-A115-4D7AD8289E15}"/>
                </a:ext>
              </a:extLst>
            </p:cNvPr>
            <p:cNvGrpSpPr/>
            <p:nvPr/>
          </p:nvGrpSpPr>
          <p:grpSpPr>
            <a:xfrm rot="20700000">
              <a:off x="8482689" y="5067268"/>
              <a:ext cx="773805" cy="374910"/>
              <a:chOff x="5944932" y="4175516"/>
              <a:chExt cx="331565" cy="160644"/>
            </a:xfrm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7A331F09-DB41-48F1-8294-F5BDDD9AD26E}"/>
                  </a:ext>
                </a:extLst>
              </p:cNvPr>
              <p:cNvSpPr/>
              <p:nvPr/>
            </p:nvSpPr>
            <p:spPr>
              <a:xfrm rot="-5388807">
                <a:off x="6044565" y="4113306"/>
                <a:ext cx="131350" cy="256604"/>
              </a:xfrm>
              <a:custGeom>
                <a:avLst/>
                <a:gdLst>
                  <a:gd name="connsiteX0" fmla="*/ 0 w 131350"/>
                  <a:gd name="connsiteY0" fmla="*/ 0 h 256604"/>
                  <a:gd name="connsiteX1" fmla="*/ 131350 w 131350"/>
                  <a:gd name="connsiteY1" fmla="*/ 0 h 256604"/>
                  <a:gd name="connsiteX2" fmla="*/ 131350 w 131350"/>
                  <a:gd name="connsiteY2" fmla="*/ 256605 h 256604"/>
                  <a:gd name="connsiteX3" fmla="*/ 0 w 131350"/>
                  <a:gd name="connsiteY3" fmla="*/ 256605 h 25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1350" h="256604">
                    <a:moveTo>
                      <a:pt x="0" y="0"/>
                    </a:moveTo>
                    <a:lnTo>
                      <a:pt x="131350" y="0"/>
                    </a:lnTo>
                    <a:lnTo>
                      <a:pt x="131350" y="256605"/>
                    </a:lnTo>
                    <a:lnTo>
                      <a:pt x="0" y="256605"/>
                    </a:lnTo>
                    <a:close/>
                  </a:path>
                </a:pathLst>
              </a:custGeom>
              <a:gradFill flip="none" rotWithShape="1">
                <a:gsLst>
                  <a:gs pos="80000">
                    <a:schemeClr val="accent1"/>
                  </a:gs>
                  <a:gs pos="100000">
                    <a:schemeClr val="accent1"/>
                  </a:gs>
                  <a:gs pos="15000">
                    <a:schemeClr val="accent1">
                      <a:lumMod val="40000"/>
                      <a:lumOff val="60000"/>
                    </a:schemeClr>
                  </a:gs>
                  <a:gs pos="45000">
                    <a:schemeClr val="accent1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381000" dist="444500" dir="8100000" sx="90000" sy="90000" algn="tr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D">
                  <a:solidFill>
                    <a:schemeClr val="lt1"/>
                  </a:solidFill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4ECA4B5D-9DFE-473E-A745-16FC407372CB}"/>
                  </a:ext>
                </a:extLst>
              </p:cNvPr>
              <p:cNvSpPr/>
              <p:nvPr/>
            </p:nvSpPr>
            <p:spPr>
              <a:xfrm>
                <a:off x="5944932" y="4278248"/>
                <a:ext cx="331565" cy="57912"/>
              </a:xfrm>
              <a:custGeom>
                <a:avLst/>
                <a:gdLst>
                  <a:gd name="connsiteX0" fmla="*/ 311563 w 331565"/>
                  <a:gd name="connsiteY0" fmla="*/ 952 h 57912"/>
                  <a:gd name="connsiteX1" fmla="*/ 20288 w 331565"/>
                  <a:gd name="connsiteY1" fmla="*/ 0 h 57912"/>
                  <a:gd name="connsiteX2" fmla="*/ 95 w 331565"/>
                  <a:gd name="connsiteY2" fmla="*/ 20002 h 57912"/>
                  <a:gd name="connsiteX3" fmla="*/ 0 w 331565"/>
                  <a:gd name="connsiteY3" fmla="*/ 36767 h 57912"/>
                  <a:gd name="connsiteX4" fmla="*/ 20002 w 331565"/>
                  <a:gd name="connsiteY4" fmla="*/ 56959 h 57912"/>
                  <a:gd name="connsiteX5" fmla="*/ 311277 w 331565"/>
                  <a:gd name="connsiteY5" fmla="*/ 57912 h 57912"/>
                  <a:gd name="connsiteX6" fmla="*/ 331470 w 331565"/>
                  <a:gd name="connsiteY6" fmla="*/ 37909 h 57912"/>
                  <a:gd name="connsiteX7" fmla="*/ 331565 w 331565"/>
                  <a:gd name="connsiteY7" fmla="*/ 21146 h 57912"/>
                  <a:gd name="connsiteX8" fmla="*/ 311563 w 331565"/>
                  <a:gd name="connsiteY8" fmla="*/ 952 h 5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1565" h="57912">
                    <a:moveTo>
                      <a:pt x="311563" y="952"/>
                    </a:moveTo>
                    <a:lnTo>
                      <a:pt x="20288" y="0"/>
                    </a:lnTo>
                    <a:cubicBezTo>
                      <a:pt x="9144" y="0"/>
                      <a:pt x="191" y="8954"/>
                      <a:pt x="95" y="20002"/>
                    </a:cubicBezTo>
                    <a:lnTo>
                      <a:pt x="0" y="36767"/>
                    </a:lnTo>
                    <a:cubicBezTo>
                      <a:pt x="0" y="47911"/>
                      <a:pt x="8954" y="56864"/>
                      <a:pt x="20002" y="56959"/>
                    </a:cubicBezTo>
                    <a:lnTo>
                      <a:pt x="311277" y="57912"/>
                    </a:lnTo>
                    <a:cubicBezTo>
                      <a:pt x="322421" y="57912"/>
                      <a:pt x="331375" y="48958"/>
                      <a:pt x="331470" y="37909"/>
                    </a:cubicBezTo>
                    <a:lnTo>
                      <a:pt x="331565" y="21146"/>
                    </a:lnTo>
                    <a:cubicBezTo>
                      <a:pt x="331661" y="10096"/>
                      <a:pt x="322612" y="1048"/>
                      <a:pt x="311563" y="952"/>
                    </a:cubicBezTo>
                    <a:close/>
                  </a:path>
                </a:pathLst>
              </a:custGeom>
              <a:gradFill flip="none" rotWithShape="1">
                <a:gsLst>
                  <a:gs pos="80000">
                    <a:schemeClr val="accent1"/>
                  </a:gs>
                  <a:gs pos="100000">
                    <a:schemeClr val="accent1"/>
                  </a:gs>
                  <a:gs pos="15000">
                    <a:schemeClr val="accent1">
                      <a:lumMod val="40000"/>
                      <a:lumOff val="60000"/>
                    </a:schemeClr>
                  </a:gs>
                  <a:gs pos="45000">
                    <a:schemeClr val="accent1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outerShdw blurRad="381000" dist="444500" dir="8100000" sx="90000" sy="90000" algn="tr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D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AA66572-F4FE-45FA-B804-9CDEA69C5515}"/>
                </a:ext>
              </a:extLst>
            </p:cNvPr>
            <p:cNvSpPr/>
            <p:nvPr/>
          </p:nvSpPr>
          <p:spPr>
            <a:xfrm rot="20700000">
              <a:off x="7486932" y="3167898"/>
              <a:ext cx="1008769" cy="2092008"/>
            </a:xfrm>
            <a:custGeom>
              <a:avLst/>
              <a:gdLst>
                <a:gd name="connsiteX0" fmla="*/ 398240 w 432244"/>
                <a:gd name="connsiteY0" fmla="*/ 896302 h 896397"/>
                <a:gd name="connsiteX1" fmla="*/ 432245 w 432244"/>
                <a:gd name="connsiteY1" fmla="*/ 896398 h 896397"/>
                <a:gd name="connsiteX2" fmla="*/ 164973 w 432244"/>
                <a:gd name="connsiteY2" fmla="*/ 476 h 896397"/>
                <a:gd name="connsiteX3" fmla="*/ 0 w 432244"/>
                <a:gd name="connsiteY3" fmla="*/ 0 h 89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44" h="896397">
                  <a:moveTo>
                    <a:pt x="398240" y="896302"/>
                  </a:moveTo>
                  <a:lnTo>
                    <a:pt x="432245" y="896398"/>
                  </a:lnTo>
                  <a:lnTo>
                    <a:pt x="164973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F2363D8-D6BA-4A23-944B-AF8386DEF8C4}"/>
                </a:ext>
              </a:extLst>
            </p:cNvPr>
            <p:cNvSpPr/>
            <p:nvPr/>
          </p:nvSpPr>
          <p:spPr>
            <a:xfrm rot="20700000">
              <a:off x="6705678" y="2846627"/>
              <a:ext cx="3112784" cy="216294"/>
            </a:xfrm>
            <a:custGeom>
              <a:avLst/>
              <a:gdLst>
                <a:gd name="connsiteX0" fmla="*/ 3112784 w 3112784"/>
                <a:gd name="connsiteY0" fmla="*/ 10003 h 216294"/>
                <a:gd name="connsiteX1" fmla="*/ 2985853 w 3112784"/>
                <a:gd name="connsiteY1" fmla="*/ 216294 h 216294"/>
                <a:gd name="connsiteX2" fmla="*/ 849609 w 3112784"/>
                <a:gd name="connsiteY2" fmla="*/ 209403 h 216294"/>
                <a:gd name="connsiteX3" fmla="*/ 849609 w 3112784"/>
                <a:gd name="connsiteY3" fmla="*/ 209403 h 216294"/>
                <a:gd name="connsiteX4" fmla="*/ 464596 w 3112784"/>
                <a:gd name="connsiteY4" fmla="*/ 208292 h 216294"/>
                <a:gd name="connsiteX5" fmla="*/ 464551 w 3112784"/>
                <a:gd name="connsiteY5" fmla="*/ 208187 h 216294"/>
                <a:gd name="connsiteX6" fmla="*/ 120260 w 3112784"/>
                <a:gd name="connsiteY6" fmla="*/ 207178 h 216294"/>
                <a:gd name="connsiteX7" fmla="*/ 0 w 3112784"/>
                <a:gd name="connsiteY7" fmla="*/ 0 h 216294"/>
                <a:gd name="connsiteX8" fmla="*/ 376167 w 3112784"/>
                <a:gd name="connsiteY8" fmla="*/ 1220 h 216294"/>
                <a:gd name="connsiteX9" fmla="*/ 376122 w 3112784"/>
                <a:gd name="connsiteY9" fmla="*/ 1114 h 216294"/>
                <a:gd name="connsiteX10" fmla="*/ 790034 w 3112784"/>
                <a:gd name="connsiteY10" fmla="*/ 2447 h 216294"/>
                <a:gd name="connsiteX11" fmla="*/ 790056 w 3112784"/>
                <a:gd name="connsiteY11" fmla="*/ 2521 h 21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12784" h="216294">
                  <a:moveTo>
                    <a:pt x="3112784" y="10003"/>
                  </a:moveTo>
                  <a:lnTo>
                    <a:pt x="2985853" y="216294"/>
                  </a:lnTo>
                  <a:lnTo>
                    <a:pt x="849609" y="209403"/>
                  </a:lnTo>
                  <a:lnTo>
                    <a:pt x="849609" y="209403"/>
                  </a:lnTo>
                  <a:lnTo>
                    <a:pt x="464596" y="208292"/>
                  </a:lnTo>
                  <a:lnTo>
                    <a:pt x="464551" y="208187"/>
                  </a:lnTo>
                  <a:lnTo>
                    <a:pt x="120260" y="207178"/>
                  </a:lnTo>
                  <a:lnTo>
                    <a:pt x="0" y="0"/>
                  </a:lnTo>
                  <a:lnTo>
                    <a:pt x="376167" y="1220"/>
                  </a:lnTo>
                  <a:lnTo>
                    <a:pt x="376122" y="1114"/>
                  </a:lnTo>
                  <a:lnTo>
                    <a:pt x="790034" y="2447"/>
                  </a:lnTo>
                  <a:lnTo>
                    <a:pt x="790056" y="252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CFC91BF-C517-4D0A-B254-8D6422758136}"/>
                </a:ext>
              </a:extLst>
            </p:cNvPr>
            <p:cNvSpPr/>
            <p:nvPr/>
          </p:nvSpPr>
          <p:spPr>
            <a:xfrm rot="20700000">
              <a:off x="6590106" y="2940031"/>
              <a:ext cx="484603" cy="115815"/>
            </a:xfrm>
            <a:custGeom>
              <a:avLst/>
              <a:gdLst>
                <a:gd name="connsiteX0" fmla="*/ 182976 w 207646"/>
                <a:gd name="connsiteY0" fmla="*/ 49626 h 49625"/>
                <a:gd name="connsiteX1" fmla="*/ 24480 w 207646"/>
                <a:gd name="connsiteY1" fmla="*/ 49150 h 49625"/>
                <a:gd name="connsiteX2" fmla="*/ 1 w 207646"/>
                <a:gd name="connsiteY2" fmla="*/ 24480 h 49625"/>
                <a:gd name="connsiteX3" fmla="*/ 24670 w 207646"/>
                <a:gd name="connsiteY3" fmla="*/ 1 h 49625"/>
                <a:gd name="connsiteX4" fmla="*/ 183166 w 207646"/>
                <a:gd name="connsiteY4" fmla="*/ 477 h 49625"/>
                <a:gd name="connsiteX5" fmla="*/ 207646 w 207646"/>
                <a:gd name="connsiteY5" fmla="*/ 25147 h 49625"/>
                <a:gd name="connsiteX6" fmla="*/ 182976 w 207646"/>
                <a:gd name="connsiteY6" fmla="*/ 49626 h 4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646" h="49625">
                  <a:moveTo>
                    <a:pt x="182976" y="49626"/>
                  </a:moveTo>
                  <a:lnTo>
                    <a:pt x="24480" y="49150"/>
                  </a:lnTo>
                  <a:cubicBezTo>
                    <a:pt x="10859" y="49150"/>
                    <a:pt x="-95" y="38101"/>
                    <a:pt x="1" y="24480"/>
                  </a:cubicBezTo>
                  <a:cubicBezTo>
                    <a:pt x="1" y="10859"/>
                    <a:pt x="11050" y="-95"/>
                    <a:pt x="24670" y="1"/>
                  </a:cubicBezTo>
                  <a:lnTo>
                    <a:pt x="183166" y="477"/>
                  </a:lnTo>
                  <a:cubicBezTo>
                    <a:pt x="196787" y="477"/>
                    <a:pt x="207741" y="11526"/>
                    <a:pt x="207646" y="25147"/>
                  </a:cubicBezTo>
                  <a:cubicBezTo>
                    <a:pt x="207646" y="38672"/>
                    <a:pt x="196597" y="49626"/>
                    <a:pt x="182976" y="49626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4EBCD10-0EC0-4357-8870-6486FAE4920D}"/>
                </a:ext>
              </a:extLst>
            </p:cNvPr>
            <p:cNvSpPr/>
            <p:nvPr/>
          </p:nvSpPr>
          <p:spPr>
            <a:xfrm rot="20700000">
              <a:off x="7151916" y="2758919"/>
              <a:ext cx="726681" cy="116704"/>
            </a:xfrm>
            <a:custGeom>
              <a:avLst/>
              <a:gdLst>
                <a:gd name="connsiteX0" fmla="*/ 286703 w 311373"/>
                <a:gd name="connsiteY0" fmla="*/ 50007 h 50006"/>
                <a:gd name="connsiteX1" fmla="*/ 24480 w 311373"/>
                <a:gd name="connsiteY1" fmla="*/ 49150 h 50006"/>
                <a:gd name="connsiteX2" fmla="*/ 1 w 311373"/>
                <a:gd name="connsiteY2" fmla="*/ 24480 h 50006"/>
                <a:gd name="connsiteX3" fmla="*/ 24670 w 311373"/>
                <a:gd name="connsiteY3" fmla="*/ 1 h 50006"/>
                <a:gd name="connsiteX4" fmla="*/ 286894 w 311373"/>
                <a:gd name="connsiteY4" fmla="*/ 858 h 50006"/>
                <a:gd name="connsiteX5" fmla="*/ 311373 w 311373"/>
                <a:gd name="connsiteY5" fmla="*/ 25528 h 50006"/>
                <a:gd name="connsiteX6" fmla="*/ 286703 w 311373"/>
                <a:gd name="connsiteY6" fmla="*/ 50007 h 5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1373" h="50006">
                  <a:moveTo>
                    <a:pt x="286703" y="50007"/>
                  </a:moveTo>
                  <a:lnTo>
                    <a:pt x="24480" y="49150"/>
                  </a:lnTo>
                  <a:cubicBezTo>
                    <a:pt x="10859" y="49150"/>
                    <a:pt x="-95" y="38101"/>
                    <a:pt x="1" y="24480"/>
                  </a:cubicBezTo>
                  <a:cubicBezTo>
                    <a:pt x="1" y="10859"/>
                    <a:pt x="11050" y="-95"/>
                    <a:pt x="24670" y="1"/>
                  </a:cubicBezTo>
                  <a:lnTo>
                    <a:pt x="286894" y="858"/>
                  </a:lnTo>
                  <a:cubicBezTo>
                    <a:pt x="300514" y="858"/>
                    <a:pt x="311468" y="11907"/>
                    <a:pt x="311373" y="25528"/>
                  </a:cubicBezTo>
                  <a:cubicBezTo>
                    <a:pt x="311373" y="39053"/>
                    <a:pt x="300324" y="50007"/>
                    <a:pt x="286703" y="50007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1C56A9-0AF7-4375-A337-A36BF6D63FF9}"/>
                </a:ext>
              </a:extLst>
            </p:cNvPr>
            <p:cNvSpPr/>
            <p:nvPr/>
          </p:nvSpPr>
          <p:spPr>
            <a:xfrm rot="15311180">
              <a:off x="8611768" y="5180148"/>
              <a:ext cx="240078" cy="79358"/>
            </a:xfrm>
            <a:custGeom>
              <a:avLst/>
              <a:gdLst>
                <a:gd name="connsiteX0" fmla="*/ 0 w 102870"/>
                <a:gd name="connsiteY0" fmla="*/ 0 h 34004"/>
                <a:gd name="connsiteX1" fmla="*/ 102871 w 102870"/>
                <a:gd name="connsiteY1" fmla="*/ 0 h 34004"/>
                <a:gd name="connsiteX2" fmla="*/ 102871 w 102870"/>
                <a:gd name="connsiteY2" fmla="*/ 34005 h 34004"/>
                <a:gd name="connsiteX3" fmla="*/ 0 w 102870"/>
                <a:gd name="connsiteY3" fmla="*/ 34005 h 3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870" h="34004">
                  <a:moveTo>
                    <a:pt x="0" y="0"/>
                  </a:moveTo>
                  <a:lnTo>
                    <a:pt x="102871" y="0"/>
                  </a:lnTo>
                  <a:lnTo>
                    <a:pt x="102871" y="34005"/>
                  </a:lnTo>
                  <a:lnTo>
                    <a:pt x="0" y="3400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D"/>
            </a:p>
          </p:txBody>
        </p:sp>
      </p:grpSp>
      <p:grpSp>
        <p:nvGrpSpPr>
          <p:cNvPr id="102" name="Graphic 56">
            <a:extLst>
              <a:ext uri="{FF2B5EF4-FFF2-40B4-BE49-F238E27FC236}">
                <a16:creationId xmlns:a16="http://schemas.microsoft.com/office/drawing/2014/main" id="{7C9E3C45-462B-45F2-A115-4D7AD8289E15}"/>
              </a:ext>
            </a:extLst>
          </p:cNvPr>
          <p:cNvGrpSpPr/>
          <p:nvPr/>
        </p:nvGrpSpPr>
        <p:grpSpPr>
          <a:xfrm rot="20700000">
            <a:off x="10872749" y="5678207"/>
            <a:ext cx="749887" cy="821942"/>
            <a:chOff x="5892528" y="4371396"/>
            <a:chExt cx="372833" cy="408659"/>
          </a:xfrm>
        </p:grpSpPr>
        <p:grpSp>
          <p:nvGrpSpPr>
            <p:cNvPr id="103" name="Graphic 56">
              <a:extLst>
                <a:ext uri="{FF2B5EF4-FFF2-40B4-BE49-F238E27FC236}">
                  <a16:creationId xmlns:a16="http://schemas.microsoft.com/office/drawing/2014/main" id="{7C9E3C45-462B-45F2-A115-4D7AD8289E15}"/>
                </a:ext>
              </a:extLst>
            </p:cNvPr>
            <p:cNvGrpSpPr/>
            <p:nvPr/>
          </p:nvGrpSpPr>
          <p:grpSpPr>
            <a:xfrm>
              <a:off x="5892528" y="4371396"/>
              <a:ext cx="372833" cy="408659"/>
              <a:chOff x="5892528" y="4371396"/>
              <a:chExt cx="372833" cy="408659"/>
            </a:xfrm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6D6F8C28-0B17-4A23-B12B-97F2E3E4C254}"/>
                  </a:ext>
                </a:extLst>
              </p:cNvPr>
              <p:cNvSpPr/>
              <p:nvPr/>
            </p:nvSpPr>
            <p:spPr>
              <a:xfrm rot="-331928">
                <a:off x="5893114" y="4408025"/>
                <a:ext cx="372030" cy="372030"/>
              </a:xfrm>
              <a:custGeom>
                <a:avLst/>
                <a:gdLst>
                  <a:gd name="connsiteX0" fmla="*/ 372031 w 372030"/>
                  <a:gd name="connsiteY0" fmla="*/ 186015 h 372030"/>
                  <a:gd name="connsiteX1" fmla="*/ 186015 w 372030"/>
                  <a:gd name="connsiteY1" fmla="*/ 372031 h 372030"/>
                  <a:gd name="connsiteX2" fmla="*/ 0 w 372030"/>
                  <a:gd name="connsiteY2" fmla="*/ 186015 h 372030"/>
                  <a:gd name="connsiteX3" fmla="*/ 186015 w 372030"/>
                  <a:gd name="connsiteY3" fmla="*/ 0 h 372030"/>
                  <a:gd name="connsiteX4" fmla="*/ 372031 w 372030"/>
                  <a:gd name="connsiteY4" fmla="*/ 186015 h 372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2030" h="372030">
                    <a:moveTo>
                      <a:pt x="372031" y="186015"/>
                    </a:moveTo>
                    <a:cubicBezTo>
                      <a:pt x="372031" y="288749"/>
                      <a:pt x="288749" y="372031"/>
                      <a:pt x="186015" y="372031"/>
                    </a:cubicBezTo>
                    <a:cubicBezTo>
                      <a:pt x="83282" y="372031"/>
                      <a:pt x="0" y="288749"/>
                      <a:pt x="0" y="186015"/>
                    </a:cubicBezTo>
                    <a:cubicBezTo>
                      <a:pt x="0" y="83282"/>
                      <a:pt x="83282" y="0"/>
                      <a:pt x="186015" y="0"/>
                    </a:cubicBezTo>
                    <a:cubicBezTo>
                      <a:pt x="288749" y="0"/>
                      <a:pt x="372031" y="83282"/>
                      <a:pt x="372031" y="186015"/>
                    </a:cubicBezTo>
                    <a:close/>
                  </a:path>
                </a:pathLst>
              </a:custGeom>
              <a:gradFill flip="none" rotWithShape="1">
                <a:gsLst>
                  <a:gs pos="80000">
                    <a:schemeClr val="accent3"/>
                  </a:gs>
                  <a:gs pos="100000">
                    <a:schemeClr val="accent3"/>
                  </a:gs>
                  <a:gs pos="15000">
                    <a:schemeClr val="accent3">
                      <a:lumMod val="40000"/>
                      <a:lumOff val="60000"/>
                    </a:schemeClr>
                  </a:gs>
                  <a:gs pos="45000">
                    <a:schemeClr val="accent3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81000" dist="444500" dir="8100000" sx="90000" sy="90000" algn="tr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grpSp>
            <p:nvGrpSpPr>
              <p:cNvPr id="105" name="Graphic 56">
                <a:extLst>
                  <a:ext uri="{FF2B5EF4-FFF2-40B4-BE49-F238E27FC236}">
                    <a16:creationId xmlns:a16="http://schemas.microsoft.com/office/drawing/2014/main" id="{7C9E3C45-462B-45F2-A115-4D7AD8289E15}"/>
                  </a:ext>
                </a:extLst>
              </p:cNvPr>
              <p:cNvGrpSpPr/>
              <p:nvPr/>
            </p:nvGrpSpPr>
            <p:grpSpPr>
              <a:xfrm>
                <a:off x="5892528" y="4371396"/>
                <a:ext cx="372833" cy="372919"/>
                <a:chOff x="5892528" y="4371396"/>
                <a:chExt cx="372833" cy="372919"/>
              </a:xfrm>
            </p:grpSpPr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5F8B1C85-F8E5-4585-82D3-B14179D85900}"/>
                    </a:ext>
                  </a:extLst>
                </p:cNvPr>
                <p:cNvSpPr/>
                <p:nvPr/>
              </p:nvSpPr>
              <p:spPr>
                <a:xfrm>
                  <a:off x="5892528" y="4371396"/>
                  <a:ext cx="372833" cy="372919"/>
                </a:xfrm>
                <a:custGeom>
                  <a:avLst/>
                  <a:gdLst>
                    <a:gd name="connsiteX0" fmla="*/ 371585 w 372833"/>
                    <a:gd name="connsiteY0" fmla="*/ 165553 h 372919"/>
                    <a:gd name="connsiteX1" fmla="*/ 284622 w 372833"/>
                    <a:gd name="connsiteY1" fmla="*/ 28202 h 372919"/>
                    <a:gd name="connsiteX2" fmla="*/ 265953 w 372833"/>
                    <a:gd name="connsiteY2" fmla="*/ 18010 h 372919"/>
                    <a:gd name="connsiteX3" fmla="*/ 205469 w 372833"/>
                    <a:gd name="connsiteY3" fmla="*/ 1056 h 372919"/>
                    <a:gd name="connsiteX4" fmla="*/ 188133 w 372833"/>
                    <a:gd name="connsiteY4" fmla="*/ 8 h 372919"/>
                    <a:gd name="connsiteX5" fmla="*/ 15 w 372833"/>
                    <a:gd name="connsiteY5" fmla="*/ 184793 h 372919"/>
                    <a:gd name="connsiteX6" fmla="*/ 777 w 372833"/>
                    <a:gd name="connsiteY6" fmla="*/ 202129 h 372919"/>
                    <a:gd name="connsiteX7" fmla="*/ 16588 w 372833"/>
                    <a:gd name="connsiteY7" fmla="*/ 262898 h 372919"/>
                    <a:gd name="connsiteX8" fmla="*/ 26399 w 372833"/>
                    <a:gd name="connsiteY8" fmla="*/ 281758 h 372919"/>
                    <a:gd name="connsiteX9" fmla="*/ 162130 w 372833"/>
                    <a:gd name="connsiteY9" fmla="*/ 371197 h 372919"/>
                    <a:gd name="connsiteX10" fmla="*/ 184704 w 372833"/>
                    <a:gd name="connsiteY10" fmla="*/ 372912 h 372919"/>
                    <a:gd name="connsiteX11" fmla="*/ 372823 w 372833"/>
                    <a:gd name="connsiteY11" fmla="*/ 188127 h 372919"/>
                    <a:gd name="connsiteX12" fmla="*/ 371585 w 372833"/>
                    <a:gd name="connsiteY12" fmla="*/ 165553 h 372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72833" h="372919">
                      <a:moveTo>
                        <a:pt x="371585" y="165553"/>
                      </a:moveTo>
                      <a:cubicBezTo>
                        <a:pt x="365108" y="107545"/>
                        <a:pt x="331961" y="57634"/>
                        <a:pt x="284622" y="28202"/>
                      </a:cubicBezTo>
                      <a:cubicBezTo>
                        <a:pt x="278621" y="24487"/>
                        <a:pt x="272430" y="21058"/>
                        <a:pt x="265953" y="18010"/>
                      </a:cubicBezTo>
                      <a:cubicBezTo>
                        <a:pt x="247284" y="9152"/>
                        <a:pt x="226900" y="3342"/>
                        <a:pt x="205469" y="1056"/>
                      </a:cubicBezTo>
                      <a:cubicBezTo>
                        <a:pt x="199754" y="484"/>
                        <a:pt x="194039" y="8"/>
                        <a:pt x="188133" y="8"/>
                      </a:cubicBezTo>
                      <a:cubicBezTo>
                        <a:pt x="85168" y="-944"/>
                        <a:pt x="967" y="81828"/>
                        <a:pt x="15" y="184793"/>
                      </a:cubicBezTo>
                      <a:cubicBezTo>
                        <a:pt x="-81" y="190699"/>
                        <a:pt x="300" y="196414"/>
                        <a:pt x="777" y="202129"/>
                      </a:cubicBezTo>
                      <a:cubicBezTo>
                        <a:pt x="2586" y="223655"/>
                        <a:pt x="8111" y="244039"/>
                        <a:pt x="16588" y="262898"/>
                      </a:cubicBezTo>
                      <a:cubicBezTo>
                        <a:pt x="19541" y="269375"/>
                        <a:pt x="22779" y="275662"/>
                        <a:pt x="26399" y="281758"/>
                      </a:cubicBezTo>
                      <a:cubicBezTo>
                        <a:pt x="54974" y="329668"/>
                        <a:pt x="104313" y="363673"/>
                        <a:pt x="162130" y="371197"/>
                      </a:cubicBezTo>
                      <a:cubicBezTo>
                        <a:pt x="169560" y="372150"/>
                        <a:pt x="177084" y="372817"/>
                        <a:pt x="184704" y="372912"/>
                      </a:cubicBezTo>
                      <a:cubicBezTo>
                        <a:pt x="287670" y="373864"/>
                        <a:pt x="371871" y="291092"/>
                        <a:pt x="372823" y="188127"/>
                      </a:cubicBezTo>
                      <a:cubicBezTo>
                        <a:pt x="372918" y="180507"/>
                        <a:pt x="372347" y="172982"/>
                        <a:pt x="371585" y="165553"/>
                      </a:cubicBezTo>
                      <a:close/>
                    </a:path>
                  </a:pathLst>
                </a:custGeom>
                <a:gradFill>
                  <a:gsLst>
                    <a:gs pos="80000">
                      <a:schemeClr val="accent3"/>
                    </a:gs>
                    <a:gs pos="100000">
                      <a:schemeClr val="accent3"/>
                    </a:gs>
                    <a:gs pos="15000">
                      <a:schemeClr val="accent3">
                        <a:lumMod val="40000"/>
                        <a:lumOff val="60000"/>
                      </a:schemeClr>
                    </a:gs>
                    <a:gs pos="45000">
                      <a:schemeClr val="accent3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  <a:ln>
                  <a:noFill/>
                </a:ln>
                <a:effectLst>
                  <a:outerShdw blurRad="381000" dist="444500" dir="8100000" sx="90000" sy="90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grpSp>
              <p:nvGrpSpPr>
                <p:cNvPr id="107" name="Graphic 56">
                  <a:extLst>
                    <a:ext uri="{FF2B5EF4-FFF2-40B4-BE49-F238E27FC236}">
                      <a16:creationId xmlns:a16="http://schemas.microsoft.com/office/drawing/2014/main" id="{7C9E3C45-462B-45F2-A115-4D7AD8289E15}"/>
                    </a:ext>
                  </a:extLst>
                </p:cNvPr>
                <p:cNvGrpSpPr/>
                <p:nvPr/>
              </p:nvGrpSpPr>
              <p:grpSpPr>
                <a:xfrm>
                  <a:off x="5936741" y="4415784"/>
                  <a:ext cx="284328" cy="284332"/>
                  <a:chOff x="5936741" y="4415784"/>
                  <a:chExt cx="284328" cy="284332"/>
                </a:xfrm>
              </p:grpSpPr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3CD6F689-34CB-4C7E-BDE3-8A2F3414E5DC}"/>
                      </a:ext>
                    </a:extLst>
                  </p:cNvPr>
                  <p:cNvSpPr/>
                  <p:nvPr/>
                </p:nvSpPr>
                <p:spPr>
                  <a:xfrm>
                    <a:off x="5936741" y="4415784"/>
                    <a:ext cx="284328" cy="157167"/>
                  </a:xfrm>
                  <a:custGeom>
                    <a:avLst/>
                    <a:gdLst>
                      <a:gd name="connsiteX0" fmla="*/ 143446 w 284328"/>
                      <a:gd name="connsiteY0" fmla="*/ 5 h 157167"/>
                      <a:gd name="connsiteX1" fmla="*/ 0 w 284328"/>
                      <a:gd name="connsiteY1" fmla="*/ 140880 h 157167"/>
                      <a:gd name="connsiteX2" fmla="*/ 286 w 284328"/>
                      <a:gd name="connsiteY2" fmla="*/ 148595 h 157167"/>
                      <a:gd name="connsiteX3" fmla="*/ 1143 w 284328"/>
                      <a:gd name="connsiteY3" fmla="*/ 154596 h 157167"/>
                      <a:gd name="connsiteX4" fmla="*/ 143161 w 284328"/>
                      <a:gd name="connsiteY4" fmla="*/ 27342 h 157167"/>
                      <a:gd name="connsiteX5" fmla="*/ 282893 w 284328"/>
                      <a:gd name="connsiteY5" fmla="*/ 157168 h 157167"/>
                      <a:gd name="connsiteX6" fmla="*/ 283845 w 284328"/>
                      <a:gd name="connsiteY6" fmla="*/ 151167 h 157167"/>
                      <a:gd name="connsiteX7" fmla="*/ 284321 w 284328"/>
                      <a:gd name="connsiteY7" fmla="*/ 143452 h 157167"/>
                      <a:gd name="connsiteX8" fmla="*/ 143446 w 284328"/>
                      <a:gd name="connsiteY8" fmla="*/ 5 h 1571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328" h="157167">
                        <a:moveTo>
                          <a:pt x="143446" y="5"/>
                        </a:moveTo>
                        <a:cubicBezTo>
                          <a:pt x="64960" y="-662"/>
                          <a:pt x="667" y="62394"/>
                          <a:pt x="0" y="140880"/>
                        </a:cubicBezTo>
                        <a:cubicBezTo>
                          <a:pt x="0" y="143452"/>
                          <a:pt x="191" y="146023"/>
                          <a:pt x="286" y="148595"/>
                        </a:cubicBezTo>
                        <a:cubicBezTo>
                          <a:pt x="381" y="150691"/>
                          <a:pt x="953" y="152596"/>
                          <a:pt x="1143" y="154596"/>
                        </a:cubicBezTo>
                        <a:cubicBezTo>
                          <a:pt x="8763" y="82587"/>
                          <a:pt x="69342" y="26675"/>
                          <a:pt x="143161" y="27342"/>
                        </a:cubicBezTo>
                        <a:cubicBezTo>
                          <a:pt x="216979" y="28009"/>
                          <a:pt x="276606" y="85063"/>
                          <a:pt x="282893" y="157168"/>
                        </a:cubicBezTo>
                        <a:cubicBezTo>
                          <a:pt x="283083" y="155168"/>
                          <a:pt x="283750" y="153262"/>
                          <a:pt x="283845" y="151167"/>
                        </a:cubicBezTo>
                        <a:cubicBezTo>
                          <a:pt x="284036" y="148595"/>
                          <a:pt x="284321" y="146119"/>
                          <a:pt x="284321" y="143452"/>
                        </a:cubicBezTo>
                        <a:cubicBezTo>
                          <a:pt x="285083" y="64870"/>
                          <a:pt x="222028" y="672"/>
                          <a:pt x="143446" y="5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80000">
                        <a:schemeClr val="accent3"/>
                      </a:gs>
                      <a:gs pos="100000">
                        <a:schemeClr val="accent3"/>
                      </a:gs>
                      <a:gs pos="15000">
                        <a:schemeClr val="accent3">
                          <a:lumMod val="40000"/>
                          <a:lumOff val="60000"/>
                        </a:schemeClr>
                      </a:gs>
                      <a:gs pos="45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  <a:effectLst>
                    <a:outerShdw blurRad="381000" dist="444500" dir="8100000" sx="90000" sy="90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0F465406-F87F-4725-B35E-E6F54175D9C2}"/>
                      </a:ext>
                    </a:extLst>
                  </p:cNvPr>
                  <p:cNvSpPr/>
                  <p:nvPr/>
                </p:nvSpPr>
                <p:spPr>
                  <a:xfrm>
                    <a:off x="5937884" y="4443025"/>
                    <a:ext cx="281749" cy="257091"/>
                  </a:xfrm>
                  <a:custGeom>
                    <a:avLst/>
                    <a:gdLst>
                      <a:gd name="connsiteX0" fmla="*/ 139732 w 281749"/>
                      <a:gd name="connsiteY0" fmla="*/ 257086 h 257091"/>
                      <a:gd name="connsiteX1" fmla="*/ 281750 w 281749"/>
                      <a:gd name="connsiteY1" fmla="*/ 129832 h 257091"/>
                      <a:gd name="connsiteX2" fmla="*/ 142018 w 281749"/>
                      <a:gd name="connsiteY2" fmla="*/ 6 h 257091"/>
                      <a:gd name="connsiteX3" fmla="*/ 0 w 281749"/>
                      <a:gd name="connsiteY3" fmla="*/ 127260 h 257091"/>
                      <a:gd name="connsiteX4" fmla="*/ 139732 w 281749"/>
                      <a:gd name="connsiteY4" fmla="*/ 257086 h 257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1749" h="257091">
                        <a:moveTo>
                          <a:pt x="139732" y="257086"/>
                        </a:moveTo>
                        <a:cubicBezTo>
                          <a:pt x="213550" y="257752"/>
                          <a:pt x="274225" y="201841"/>
                          <a:pt x="281750" y="129832"/>
                        </a:cubicBezTo>
                        <a:cubicBezTo>
                          <a:pt x="275463" y="57727"/>
                          <a:pt x="215836" y="673"/>
                          <a:pt x="142018" y="6"/>
                        </a:cubicBezTo>
                        <a:cubicBezTo>
                          <a:pt x="68199" y="-661"/>
                          <a:pt x="7525" y="55251"/>
                          <a:pt x="0" y="127260"/>
                        </a:cubicBezTo>
                        <a:cubicBezTo>
                          <a:pt x="6382" y="199364"/>
                          <a:pt x="65913" y="256419"/>
                          <a:pt x="139732" y="257086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80000">
                        <a:schemeClr val="accent3"/>
                      </a:gs>
                      <a:gs pos="100000">
                        <a:schemeClr val="accent3"/>
                      </a:gs>
                      <a:gs pos="15000">
                        <a:schemeClr val="accent3">
                          <a:lumMod val="40000"/>
                          <a:lumOff val="60000"/>
                        </a:schemeClr>
                      </a:gs>
                      <a:gs pos="45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8100000" scaled="1"/>
                    <a:tileRect/>
                  </a:gradFill>
                  <a:ln>
                    <a:noFill/>
                  </a:ln>
                  <a:effectLst>
                    <a:outerShdw blurRad="381000" dist="444500" dir="8100000" sx="90000" sy="90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/>
                  </a:p>
                </p:txBody>
              </p:sp>
            </p:grpSp>
          </p:grpSp>
        </p:grp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5CA1D0B1-EF01-4740-8C6D-0D55D0DEB5F4}"/>
                </a:ext>
              </a:extLst>
            </p:cNvPr>
            <p:cNvSpPr/>
            <p:nvPr/>
          </p:nvSpPr>
          <p:spPr>
            <a:xfrm>
              <a:off x="6014082" y="4473509"/>
              <a:ext cx="129928" cy="196312"/>
            </a:xfrm>
            <a:custGeom>
              <a:avLst/>
              <a:gdLst>
                <a:gd name="connsiteX0" fmla="*/ 129923 w 129928"/>
                <a:gd name="connsiteY0" fmla="*/ 119730 h 196312"/>
                <a:gd name="connsiteX1" fmla="*/ 127066 w 129928"/>
                <a:gd name="connsiteY1" fmla="*/ 104871 h 196312"/>
                <a:gd name="connsiteX2" fmla="*/ 49151 w 129928"/>
                <a:gd name="connsiteY2" fmla="*/ 68486 h 196312"/>
                <a:gd name="connsiteX3" fmla="*/ 66392 w 129928"/>
                <a:gd name="connsiteY3" fmla="*/ 60580 h 196312"/>
                <a:gd name="connsiteX4" fmla="*/ 83156 w 129928"/>
                <a:gd name="connsiteY4" fmla="*/ 72867 h 196312"/>
                <a:gd name="connsiteX5" fmla="*/ 127256 w 129928"/>
                <a:gd name="connsiteY5" fmla="*/ 73248 h 196312"/>
                <a:gd name="connsiteX6" fmla="*/ 77060 w 129928"/>
                <a:gd name="connsiteY6" fmla="*/ 32767 h 196312"/>
                <a:gd name="connsiteX7" fmla="*/ 78393 w 129928"/>
                <a:gd name="connsiteY7" fmla="*/ 13622 h 196312"/>
                <a:gd name="connsiteX8" fmla="*/ 65820 w 129928"/>
                <a:gd name="connsiteY8" fmla="*/ 1 h 196312"/>
                <a:gd name="connsiteX9" fmla="*/ 52961 w 129928"/>
                <a:gd name="connsiteY9" fmla="*/ 13336 h 196312"/>
                <a:gd name="connsiteX10" fmla="*/ 53723 w 129928"/>
                <a:gd name="connsiteY10" fmla="*/ 31815 h 196312"/>
                <a:gd name="connsiteX11" fmla="*/ 53723 w 129928"/>
                <a:gd name="connsiteY11" fmla="*/ 32862 h 196312"/>
                <a:gd name="connsiteX12" fmla="*/ 52580 w 129928"/>
                <a:gd name="connsiteY12" fmla="*/ 32958 h 196312"/>
                <a:gd name="connsiteX13" fmla="*/ 3812 w 129928"/>
                <a:gd name="connsiteY13" fmla="*/ 74391 h 196312"/>
                <a:gd name="connsiteX14" fmla="*/ 4384 w 129928"/>
                <a:gd name="connsiteY14" fmla="*/ 80297 h 196312"/>
                <a:gd name="connsiteX15" fmla="*/ 12194 w 129928"/>
                <a:gd name="connsiteY15" fmla="*/ 96966 h 196312"/>
                <a:gd name="connsiteX16" fmla="*/ 84584 w 129928"/>
                <a:gd name="connsiteY16" fmla="*/ 126303 h 196312"/>
                <a:gd name="connsiteX17" fmla="*/ 64677 w 129928"/>
                <a:gd name="connsiteY17" fmla="*/ 135447 h 196312"/>
                <a:gd name="connsiteX18" fmla="*/ 44103 w 129928"/>
                <a:gd name="connsiteY18" fmla="*/ 120683 h 196312"/>
                <a:gd name="connsiteX19" fmla="*/ 44103 w 129928"/>
                <a:gd name="connsiteY19" fmla="*/ 119730 h 196312"/>
                <a:gd name="connsiteX20" fmla="*/ 2 w 129928"/>
                <a:gd name="connsiteY20" fmla="*/ 119349 h 196312"/>
                <a:gd name="connsiteX21" fmla="*/ 52485 w 129928"/>
                <a:gd name="connsiteY21" fmla="*/ 163259 h 196312"/>
                <a:gd name="connsiteX22" fmla="*/ 51342 w 129928"/>
                <a:gd name="connsiteY22" fmla="*/ 182786 h 196312"/>
                <a:gd name="connsiteX23" fmla="*/ 63915 w 129928"/>
                <a:gd name="connsiteY23" fmla="*/ 196311 h 196312"/>
                <a:gd name="connsiteX24" fmla="*/ 76774 w 129928"/>
                <a:gd name="connsiteY24" fmla="*/ 182881 h 196312"/>
                <a:gd name="connsiteX25" fmla="*/ 75821 w 129928"/>
                <a:gd name="connsiteY25" fmla="*/ 163736 h 196312"/>
                <a:gd name="connsiteX26" fmla="*/ 129923 w 129928"/>
                <a:gd name="connsiteY26" fmla="*/ 119730 h 19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28" h="196312">
                  <a:moveTo>
                    <a:pt x="129923" y="119730"/>
                  </a:moveTo>
                  <a:cubicBezTo>
                    <a:pt x="130019" y="113920"/>
                    <a:pt x="128876" y="109062"/>
                    <a:pt x="127066" y="104871"/>
                  </a:cubicBezTo>
                  <a:cubicBezTo>
                    <a:pt x="112874" y="72200"/>
                    <a:pt x="48961" y="84488"/>
                    <a:pt x="49151" y="68486"/>
                  </a:cubicBezTo>
                  <a:cubicBezTo>
                    <a:pt x="49247" y="60390"/>
                    <a:pt x="62296" y="60485"/>
                    <a:pt x="66392" y="60580"/>
                  </a:cubicBezTo>
                  <a:cubicBezTo>
                    <a:pt x="72869" y="60675"/>
                    <a:pt x="83060" y="62866"/>
                    <a:pt x="83156" y="72867"/>
                  </a:cubicBezTo>
                  <a:lnTo>
                    <a:pt x="127256" y="73248"/>
                  </a:lnTo>
                  <a:cubicBezTo>
                    <a:pt x="127542" y="46769"/>
                    <a:pt x="103539" y="35148"/>
                    <a:pt x="77060" y="32767"/>
                  </a:cubicBezTo>
                  <a:lnTo>
                    <a:pt x="78393" y="13622"/>
                  </a:lnTo>
                  <a:cubicBezTo>
                    <a:pt x="78869" y="6288"/>
                    <a:pt x="73154" y="96"/>
                    <a:pt x="65820" y="1"/>
                  </a:cubicBezTo>
                  <a:cubicBezTo>
                    <a:pt x="58486" y="-94"/>
                    <a:pt x="52676" y="6002"/>
                    <a:pt x="52961" y="13336"/>
                  </a:cubicBezTo>
                  <a:lnTo>
                    <a:pt x="53723" y="31815"/>
                  </a:lnTo>
                  <a:lnTo>
                    <a:pt x="53723" y="32862"/>
                  </a:lnTo>
                  <a:cubicBezTo>
                    <a:pt x="53342" y="32862"/>
                    <a:pt x="52961" y="32958"/>
                    <a:pt x="52580" y="32958"/>
                  </a:cubicBezTo>
                  <a:cubicBezTo>
                    <a:pt x="25720" y="35339"/>
                    <a:pt x="4098" y="46197"/>
                    <a:pt x="3812" y="74391"/>
                  </a:cubicBezTo>
                  <a:cubicBezTo>
                    <a:pt x="3812" y="76582"/>
                    <a:pt x="4098" y="78392"/>
                    <a:pt x="4384" y="80297"/>
                  </a:cubicBezTo>
                  <a:cubicBezTo>
                    <a:pt x="5432" y="87250"/>
                    <a:pt x="8099" y="92679"/>
                    <a:pt x="12194" y="96966"/>
                  </a:cubicBezTo>
                  <a:cubicBezTo>
                    <a:pt x="32864" y="118683"/>
                    <a:pt x="84775" y="111253"/>
                    <a:pt x="84584" y="126303"/>
                  </a:cubicBezTo>
                  <a:cubicBezTo>
                    <a:pt x="84489" y="135161"/>
                    <a:pt x="71345" y="135447"/>
                    <a:pt x="64677" y="135447"/>
                  </a:cubicBezTo>
                  <a:cubicBezTo>
                    <a:pt x="57724" y="135351"/>
                    <a:pt x="44198" y="132875"/>
                    <a:pt x="44103" y="120683"/>
                  </a:cubicBezTo>
                  <a:lnTo>
                    <a:pt x="44103" y="119730"/>
                  </a:lnTo>
                  <a:lnTo>
                    <a:pt x="2" y="119349"/>
                  </a:lnTo>
                  <a:cubicBezTo>
                    <a:pt x="-283" y="146972"/>
                    <a:pt x="25148" y="160116"/>
                    <a:pt x="52485" y="163259"/>
                  </a:cubicBezTo>
                  <a:lnTo>
                    <a:pt x="51342" y="182786"/>
                  </a:lnTo>
                  <a:cubicBezTo>
                    <a:pt x="50866" y="190120"/>
                    <a:pt x="56676" y="196216"/>
                    <a:pt x="63915" y="196311"/>
                  </a:cubicBezTo>
                  <a:cubicBezTo>
                    <a:pt x="71249" y="196407"/>
                    <a:pt x="77155" y="190215"/>
                    <a:pt x="76774" y="182881"/>
                  </a:cubicBezTo>
                  <a:lnTo>
                    <a:pt x="75821" y="163736"/>
                  </a:lnTo>
                  <a:cubicBezTo>
                    <a:pt x="105539" y="161736"/>
                    <a:pt x="129733" y="150496"/>
                    <a:pt x="129923" y="11973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>
              <a:outerShdw blurRad="381000" dist="444500" dir="8100000" sx="90000" sy="90000" algn="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grpSp>
        <p:nvGrpSpPr>
          <p:cNvPr id="112" name="Graphic 56">
            <a:extLst>
              <a:ext uri="{FF2B5EF4-FFF2-40B4-BE49-F238E27FC236}">
                <a16:creationId xmlns:a16="http://schemas.microsoft.com/office/drawing/2014/main" id="{CF3F4553-A586-4E36-A306-6A7EF5CC0DDB}"/>
              </a:ext>
            </a:extLst>
          </p:cNvPr>
          <p:cNvGrpSpPr/>
          <p:nvPr/>
        </p:nvGrpSpPr>
        <p:grpSpPr>
          <a:xfrm rot="807862">
            <a:off x="11610103" y="5398786"/>
            <a:ext cx="560534" cy="587532"/>
            <a:chOff x="5876048" y="4371394"/>
            <a:chExt cx="406163" cy="425727"/>
          </a:xfrm>
        </p:grpSpPr>
        <p:grpSp>
          <p:nvGrpSpPr>
            <p:cNvPr id="113" name="Graphic 56">
              <a:extLst>
                <a:ext uri="{FF2B5EF4-FFF2-40B4-BE49-F238E27FC236}">
                  <a16:creationId xmlns:a16="http://schemas.microsoft.com/office/drawing/2014/main" id="{E0614130-9A87-4847-AB14-99B3840E4D34}"/>
                </a:ext>
              </a:extLst>
            </p:cNvPr>
            <p:cNvGrpSpPr/>
            <p:nvPr/>
          </p:nvGrpSpPr>
          <p:grpSpPr>
            <a:xfrm>
              <a:off x="5876048" y="4371394"/>
              <a:ext cx="406163" cy="425727"/>
              <a:chOff x="5876048" y="4371394"/>
              <a:chExt cx="406163" cy="425727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256AD41-9A8E-4876-BAE5-97A8887140A9}"/>
                  </a:ext>
                </a:extLst>
              </p:cNvPr>
              <p:cNvSpPr/>
              <p:nvPr/>
            </p:nvSpPr>
            <p:spPr>
              <a:xfrm rot="-331928">
                <a:off x="5893114" y="4408025"/>
                <a:ext cx="372030" cy="372030"/>
              </a:xfrm>
              <a:custGeom>
                <a:avLst/>
                <a:gdLst>
                  <a:gd name="connsiteX0" fmla="*/ 372031 w 372030"/>
                  <a:gd name="connsiteY0" fmla="*/ 186015 h 372030"/>
                  <a:gd name="connsiteX1" fmla="*/ 186015 w 372030"/>
                  <a:gd name="connsiteY1" fmla="*/ 372031 h 372030"/>
                  <a:gd name="connsiteX2" fmla="*/ 0 w 372030"/>
                  <a:gd name="connsiteY2" fmla="*/ 186015 h 372030"/>
                  <a:gd name="connsiteX3" fmla="*/ 186015 w 372030"/>
                  <a:gd name="connsiteY3" fmla="*/ 0 h 372030"/>
                  <a:gd name="connsiteX4" fmla="*/ 372031 w 372030"/>
                  <a:gd name="connsiteY4" fmla="*/ 186015 h 372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2030" h="372030">
                    <a:moveTo>
                      <a:pt x="372031" y="186015"/>
                    </a:moveTo>
                    <a:cubicBezTo>
                      <a:pt x="372031" y="288749"/>
                      <a:pt x="288749" y="372031"/>
                      <a:pt x="186015" y="372031"/>
                    </a:cubicBezTo>
                    <a:cubicBezTo>
                      <a:pt x="83282" y="372031"/>
                      <a:pt x="0" y="288749"/>
                      <a:pt x="0" y="186015"/>
                    </a:cubicBezTo>
                    <a:cubicBezTo>
                      <a:pt x="0" y="83282"/>
                      <a:pt x="83282" y="0"/>
                      <a:pt x="186015" y="0"/>
                    </a:cubicBezTo>
                    <a:cubicBezTo>
                      <a:pt x="288749" y="0"/>
                      <a:pt x="372031" y="83282"/>
                      <a:pt x="372031" y="186015"/>
                    </a:cubicBezTo>
                    <a:close/>
                  </a:path>
                </a:pathLst>
              </a:custGeom>
              <a:gradFill flip="none" rotWithShape="1">
                <a:gsLst>
                  <a:gs pos="80000">
                    <a:schemeClr val="accent3"/>
                  </a:gs>
                  <a:gs pos="100000">
                    <a:schemeClr val="accent3"/>
                  </a:gs>
                  <a:gs pos="15000">
                    <a:schemeClr val="accent3">
                      <a:lumMod val="40000"/>
                      <a:lumOff val="60000"/>
                    </a:schemeClr>
                  </a:gs>
                  <a:gs pos="45000">
                    <a:schemeClr val="accent3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81000" dist="444500" dir="8100000" sx="90000" sy="90000" algn="tr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dirty="0"/>
              </a:p>
            </p:txBody>
          </p:sp>
          <p:grpSp>
            <p:nvGrpSpPr>
              <p:cNvPr id="116" name="Graphic 56">
                <a:extLst>
                  <a:ext uri="{FF2B5EF4-FFF2-40B4-BE49-F238E27FC236}">
                    <a16:creationId xmlns:a16="http://schemas.microsoft.com/office/drawing/2014/main" id="{8A03431D-7A0A-4E98-906A-AFA123ADDC7C}"/>
                  </a:ext>
                </a:extLst>
              </p:cNvPr>
              <p:cNvGrpSpPr/>
              <p:nvPr/>
            </p:nvGrpSpPr>
            <p:grpSpPr>
              <a:xfrm>
                <a:off x="5892530" y="4371394"/>
                <a:ext cx="372833" cy="372919"/>
                <a:chOff x="5892530" y="4371394"/>
                <a:chExt cx="372833" cy="372919"/>
              </a:xfrm>
            </p:grpSpPr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5AE2CDB0-3E00-4A17-841F-8F09F605E1BF}"/>
                    </a:ext>
                  </a:extLst>
                </p:cNvPr>
                <p:cNvSpPr/>
                <p:nvPr/>
              </p:nvSpPr>
              <p:spPr>
                <a:xfrm>
                  <a:off x="5892530" y="4371394"/>
                  <a:ext cx="372833" cy="372919"/>
                </a:xfrm>
                <a:custGeom>
                  <a:avLst/>
                  <a:gdLst>
                    <a:gd name="connsiteX0" fmla="*/ 371585 w 372833"/>
                    <a:gd name="connsiteY0" fmla="*/ 165553 h 372919"/>
                    <a:gd name="connsiteX1" fmla="*/ 284622 w 372833"/>
                    <a:gd name="connsiteY1" fmla="*/ 28202 h 372919"/>
                    <a:gd name="connsiteX2" fmla="*/ 265953 w 372833"/>
                    <a:gd name="connsiteY2" fmla="*/ 18010 h 372919"/>
                    <a:gd name="connsiteX3" fmla="*/ 205469 w 372833"/>
                    <a:gd name="connsiteY3" fmla="*/ 1056 h 372919"/>
                    <a:gd name="connsiteX4" fmla="*/ 188133 w 372833"/>
                    <a:gd name="connsiteY4" fmla="*/ 8 h 372919"/>
                    <a:gd name="connsiteX5" fmla="*/ 15 w 372833"/>
                    <a:gd name="connsiteY5" fmla="*/ 184793 h 372919"/>
                    <a:gd name="connsiteX6" fmla="*/ 777 w 372833"/>
                    <a:gd name="connsiteY6" fmla="*/ 202129 h 372919"/>
                    <a:gd name="connsiteX7" fmla="*/ 16588 w 372833"/>
                    <a:gd name="connsiteY7" fmla="*/ 262898 h 372919"/>
                    <a:gd name="connsiteX8" fmla="*/ 26399 w 372833"/>
                    <a:gd name="connsiteY8" fmla="*/ 281758 h 372919"/>
                    <a:gd name="connsiteX9" fmla="*/ 162130 w 372833"/>
                    <a:gd name="connsiteY9" fmla="*/ 371197 h 372919"/>
                    <a:gd name="connsiteX10" fmla="*/ 184704 w 372833"/>
                    <a:gd name="connsiteY10" fmla="*/ 372912 h 372919"/>
                    <a:gd name="connsiteX11" fmla="*/ 372823 w 372833"/>
                    <a:gd name="connsiteY11" fmla="*/ 188127 h 372919"/>
                    <a:gd name="connsiteX12" fmla="*/ 371585 w 372833"/>
                    <a:gd name="connsiteY12" fmla="*/ 165553 h 372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72833" h="372919">
                      <a:moveTo>
                        <a:pt x="371585" y="165553"/>
                      </a:moveTo>
                      <a:cubicBezTo>
                        <a:pt x="365108" y="107545"/>
                        <a:pt x="331961" y="57634"/>
                        <a:pt x="284622" y="28202"/>
                      </a:cubicBezTo>
                      <a:cubicBezTo>
                        <a:pt x="278621" y="24487"/>
                        <a:pt x="272430" y="21058"/>
                        <a:pt x="265953" y="18010"/>
                      </a:cubicBezTo>
                      <a:cubicBezTo>
                        <a:pt x="247284" y="9152"/>
                        <a:pt x="226900" y="3342"/>
                        <a:pt x="205469" y="1056"/>
                      </a:cubicBezTo>
                      <a:cubicBezTo>
                        <a:pt x="199754" y="484"/>
                        <a:pt x="194039" y="8"/>
                        <a:pt x="188133" y="8"/>
                      </a:cubicBezTo>
                      <a:cubicBezTo>
                        <a:pt x="85168" y="-944"/>
                        <a:pt x="967" y="81828"/>
                        <a:pt x="15" y="184793"/>
                      </a:cubicBezTo>
                      <a:cubicBezTo>
                        <a:pt x="-81" y="190699"/>
                        <a:pt x="300" y="196414"/>
                        <a:pt x="777" y="202129"/>
                      </a:cubicBezTo>
                      <a:cubicBezTo>
                        <a:pt x="2586" y="223655"/>
                        <a:pt x="8111" y="244039"/>
                        <a:pt x="16588" y="262898"/>
                      </a:cubicBezTo>
                      <a:cubicBezTo>
                        <a:pt x="19541" y="269375"/>
                        <a:pt x="22779" y="275662"/>
                        <a:pt x="26399" y="281758"/>
                      </a:cubicBezTo>
                      <a:cubicBezTo>
                        <a:pt x="54974" y="329668"/>
                        <a:pt x="104313" y="363673"/>
                        <a:pt x="162130" y="371197"/>
                      </a:cubicBezTo>
                      <a:cubicBezTo>
                        <a:pt x="169560" y="372150"/>
                        <a:pt x="177084" y="372817"/>
                        <a:pt x="184704" y="372912"/>
                      </a:cubicBezTo>
                      <a:cubicBezTo>
                        <a:pt x="287670" y="373864"/>
                        <a:pt x="371871" y="291092"/>
                        <a:pt x="372823" y="188127"/>
                      </a:cubicBezTo>
                      <a:cubicBezTo>
                        <a:pt x="372918" y="180507"/>
                        <a:pt x="372347" y="172982"/>
                        <a:pt x="371585" y="165553"/>
                      </a:cubicBezTo>
                      <a:close/>
                    </a:path>
                  </a:pathLst>
                </a:custGeom>
                <a:gradFill>
                  <a:gsLst>
                    <a:gs pos="80000">
                      <a:schemeClr val="accent3"/>
                    </a:gs>
                    <a:gs pos="100000">
                      <a:schemeClr val="accent3"/>
                    </a:gs>
                    <a:gs pos="15000">
                      <a:schemeClr val="accent3">
                        <a:lumMod val="40000"/>
                        <a:lumOff val="60000"/>
                      </a:schemeClr>
                    </a:gs>
                    <a:gs pos="45000">
                      <a:schemeClr val="accent3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 dirty="0"/>
                </a:p>
              </p:txBody>
            </p:sp>
            <p:grpSp>
              <p:nvGrpSpPr>
                <p:cNvPr id="118" name="Graphic 56">
                  <a:extLst>
                    <a:ext uri="{FF2B5EF4-FFF2-40B4-BE49-F238E27FC236}">
                      <a16:creationId xmlns:a16="http://schemas.microsoft.com/office/drawing/2014/main" id="{BD4F1F68-3AFC-4747-8958-CB4B4740EB78}"/>
                    </a:ext>
                  </a:extLst>
                </p:cNvPr>
                <p:cNvGrpSpPr/>
                <p:nvPr/>
              </p:nvGrpSpPr>
              <p:grpSpPr>
                <a:xfrm>
                  <a:off x="5936741" y="4415784"/>
                  <a:ext cx="284328" cy="284332"/>
                  <a:chOff x="5936741" y="4415784"/>
                  <a:chExt cx="284328" cy="284332"/>
                </a:xfrm>
              </p:grpSpPr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487CE018-32A3-4B6C-8F39-EA1F93167E9E}"/>
                      </a:ext>
                    </a:extLst>
                  </p:cNvPr>
                  <p:cNvSpPr/>
                  <p:nvPr/>
                </p:nvSpPr>
                <p:spPr>
                  <a:xfrm>
                    <a:off x="5936741" y="4415784"/>
                    <a:ext cx="284328" cy="157167"/>
                  </a:xfrm>
                  <a:custGeom>
                    <a:avLst/>
                    <a:gdLst>
                      <a:gd name="connsiteX0" fmla="*/ 143446 w 284328"/>
                      <a:gd name="connsiteY0" fmla="*/ 5 h 157167"/>
                      <a:gd name="connsiteX1" fmla="*/ 0 w 284328"/>
                      <a:gd name="connsiteY1" fmla="*/ 140880 h 157167"/>
                      <a:gd name="connsiteX2" fmla="*/ 286 w 284328"/>
                      <a:gd name="connsiteY2" fmla="*/ 148595 h 157167"/>
                      <a:gd name="connsiteX3" fmla="*/ 1143 w 284328"/>
                      <a:gd name="connsiteY3" fmla="*/ 154596 h 157167"/>
                      <a:gd name="connsiteX4" fmla="*/ 143161 w 284328"/>
                      <a:gd name="connsiteY4" fmla="*/ 27342 h 157167"/>
                      <a:gd name="connsiteX5" fmla="*/ 282893 w 284328"/>
                      <a:gd name="connsiteY5" fmla="*/ 157168 h 157167"/>
                      <a:gd name="connsiteX6" fmla="*/ 283845 w 284328"/>
                      <a:gd name="connsiteY6" fmla="*/ 151167 h 157167"/>
                      <a:gd name="connsiteX7" fmla="*/ 284321 w 284328"/>
                      <a:gd name="connsiteY7" fmla="*/ 143452 h 157167"/>
                      <a:gd name="connsiteX8" fmla="*/ 143446 w 284328"/>
                      <a:gd name="connsiteY8" fmla="*/ 5 h 1571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328" h="157167">
                        <a:moveTo>
                          <a:pt x="143446" y="5"/>
                        </a:moveTo>
                        <a:cubicBezTo>
                          <a:pt x="64960" y="-662"/>
                          <a:pt x="667" y="62394"/>
                          <a:pt x="0" y="140880"/>
                        </a:cubicBezTo>
                        <a:cubicBezTo>
                          <a:pt x="0" y="143452"/>
                          <a:pt x="191" y="146023"/>
                          <a:pt x="286" y="148595"/>
                        </a:cubicBezTo>
                        <a:cubicBezTo>
                          <a:pt x="381" y="150691"/>
                          <a:pt x="953" y="152596"/>
                          <a:pt x="1143" y="154596"/>
                        </a:cubicBezTo>
                        <a:cubicBezTo>
                          <a:pt x="8763" y="82587"/>
                          <a:pt x="69342" y="26675"/>
                          <a:pt x="143161" y="27342"/>
                        </a:cubicBezTo>
                        <a:cubicBezTo>
                          <a:pt x="216979" y="28009"/>
                          <a:pt x="276606" y="85063"/>
                          <a:pt x="282893" y="157168"/>
                        </a:cubicBezTo>
                        <a:cubicBezTo>
                          <a:pt x="283083" y="155168"/>
                          <a:pt x="283750" y="153262"/>
                          <a:pt x="283845" y="151167"/>
                        </a:cubicBezTo>
                        <a:cubicBezTo>
                          <a:pt x="284036" y="148595"/>
                          <a:pt x="284321" y="146119"/>
                          <a:pt x="284321" y="143452"/>
                        </a:cubicBezTo>
                        <a:cubicBezTo>
                          <a:pt x="285083" y="64870"/>
                          <a:pt x="222028" y="672"/>
                          <a:pt x="143446" y="5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80000">
                        <a:schemeClr val="accent3"/>
                      </a:gs>
                      <a:gs pos="100000">
                        <a:schemeClr val="accent3"/>
                      </a:gs>
                      <a:gs pos="15000">
                        <a:schemeClr val="accent3">
                          <a:lumMod val="40000"/>
                          <a:lumOff val="60000"/>
                        </a:schemeClr>
                      </a:gs>
                      <a:gs pos="45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  <a:effectLst>
                    <a:outerShdw blurRad="381000" dist="444500" dir="8100000" sx="90000" sy="90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20" name="Freeform: Shape 119">
                    <a:extLst>
                      <a:ext uri="{FF2B5EF4-FFF2-40B4-BE49-F238E27FC236}">
                        <a16:creationId xmlns:a16="http://schemas.microsoft.com/office/drawing/2014/main" id="{B95DBFD5-8BA5-44F6-BA55-18E408A7DB48}"/>
                      </a:ext>
                    </a:extLst>
                  </p:cNvPr>
                  <p:cNvSpPr/>
                  <p:nvPr/>
                </p:nvSpPr>
                <p:spPr>
                  <a:xfrm>
                    <a:off x="5937884" y="4443025"/>
                    <a:ext cx="281749" cy="257091"/>
                  </a:xfrm>
                  <a:custGeom>
                    <a:avLst/>
                    <a:gdLst>
                      <a:gd name="connsiteX0" fmla="*/ 139732 w 281749"/>
                      <a:gd name="connsiteY0" fmla="*/ 257086 h 257091"/>
                      <a:gd name="connsiteX1" fmla="*/ 281750 w 281749"/>
                      <a:gd name="connsiteY1" fmla="*/ 129832 h 257091"/>
                      <a:gd name="connsiteX2" fmla="*/ 142018 w 281749"/>
                      <a:gd name="connsiteY2" fmla="*/ 6 h 257091"/>
                      <a:gd name="connsiteX3" fmla="*/ 0 w 281749"/>
                      <a:gd name="connsiteY3" fmla="*/ 127260 h 257091"/>
                      <a:gd name="connsiteX4" fmla="*/ 139732 w 281749"/>
                      <a:gd name="connsiteY4" fmla="*/ 257086 h 257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1749" h="257091">
                        <a:moveTo>
                          <a:pt x="139732" y="257086"/>
                        </a:moveTo>
                        <a:cubicBezTo>
                          <a:pt x="213550" y="257752"/>
                          <a:pt x="274225" y="201841"/>
                          <a:pt x="281750" y="129832"/>
                        </a:cubicBezTo>
                        <a:cubicBezTo>
                          <a:pt x="275463" y="57727"/>
                          <a:pt x="215836" y="673"/>
                          <a:pt x="142018" y="6"/>
                        </a:cubicBezTo>
                        <a:cubicBezTo>
                          <a:pt x="68199" y="-661"/>
                          <a:pt x="7525" y="55251"/>
                          <a:pt x="0" y="127260"/>
                        </a:cubicBezTo>
                        <a:cubicBezTo>
                          <a:pt x="6382" y="199364"/>
                          <a:pt x="65913" y="256419"/>
                          <a:pt x="139732" y="257086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80000">
                        <a:schemeClr val="accent3"/>
                      </a:gs>
                      <a:gs pos="100000">
                        <a:schemeClr val="accent3"/>
                      </a:gs>
                      <a:gs pos="15000">
                        <a:schemeClr val="accent3">
                          <a:lumMod val="40000"/>
                          <a:lumOff val="60000"/>
                        </a:schemeClr>
                      </a:gs>
                      <a:gs pos="45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13500000" scaled="1"/>
                    <a:tileRect/>
                  </a:gradFill>
                  <a:ln>
                    <a:noFill/>
                  </a:ln>
                  <a:effectLst>
                    <a:outerShdw blurRad="381000" dist="444500" dir="8100000" sx="90000" sy="90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/>
                  </a:p>
                </p:txBody>
              </p:sp>
            </p:grpSp>
          </p:grpSp>
        </p:grp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677C048E-51E2-4BDA-A54A-8D9F30F23EEE}"/>
                </a:ext>
              </a:extLst>
            </p:cNvPr>
            <p:cNvSpPr/>
            <p:nvPr/>
          </p:nvSpPr>
          <p:spPr>
            <a:xfrm>
              <a:off x="6014082" y="4473509"/>
              <a:ext cx="129928" cy="196312"/>
            </a:xfrm>
            <a:custGeom>
              <a:avLst/>
              <a:gdLst>
                <a:gd name="connsiteX0" fmla="*/ 129923 w 129928"/>
                <a:gd name="connsiteY0" fmla="*/ 119730 h 196312"/>
                <a:gd name="connsiteX1" fmla="*/ 127066 w 129928"/>
                <a:gd name="connsiteY1" fmla="*/ 104871 h 196312"/>
                <a:gd name="connsiteX2" fmla="*/ 49151 w 129928"/>
                <a:gd name="connsiteY2" fmla="*/ 68486 h 196312"/>
                <a:gd name="connsiteX3" fmla="*/ 66392 w 129928"/>
                <a:gd name="connsiteY3" fmla="*/ 60580 h 196312"/>
                <a:gd name="connsiteX4" fmla="*/ 83156 w 129928"/>
                <a:gd name="connsiteY4" fmla="*/ 72867 h 196312"/>
                <a:gd name="connsiteX5" fmla="*/ 127256 w 129928"/>
                <a:gd name="connsiteY5" fmla="*/ 73248 h 196312"/>
                <a:gd name="connsiteX6" fmla="*/ 77060 w 129928"/>
                <a:gd name="connsiteY6" fmla="*/ 32767 h 196312"/>
                <a:gd name="connsiteX7" fmla="*/ 78393 w 129928"/>
                <a:gd name="connsiteY7" fmla="*/ 13622 h 196312"/>
                <a:gd name="connsiteX8" fmla="*/ 65820 w 129928"/>
                <a:gd name="connsiteY8" fmla="*/ 1 h 196312"/>
                <a:gd name="connsiteX9" fmla="*/ 52961 w 129928"/>
                <a:gd name="connsiteY9" fmla="*/ 13336 h 196312"/>
                <a:gd name="connsiteX10" fmla="*/ 53723 w 129928"/>
                <a:gd name="connsiteY10" fmla="*/ 31815 h 196312"/>
                <a:gd name="connsiteX11" fmla="*/ 53723 w 129928"/>
                <a:gd name="connsiteY11" fmla="*/ 32862 h 196312"/>
                <a:gd name="connsiteX12" fmla="*/ 52580 w 129928"/>
                <a:gd name="connsiteY12" fmla="*/ 32958 h 196312"/>
                <a:gd name="connsiteX13" fmla="*/ 3812 w 129928"/>
                <a:gd name="connsiteY13" fmla="*/ 74391 h 196312"/>
                <a:gd name="connsiteX14" fmla="*/ 4384 w 129928"/>
                <a:gd name="connsiteY14" fmla="*/ 80297 h 196312"/>
                <a:gd name="connsiteX15" fmla="*/ 12194 w 129928"/>
                <a:gd name="connsiteY15" fmla="*/ 96966 h 196312"/>
                <a:gd name="connsiteX16" fmla="*/ 84584 w 129928"/>
                <a:gd name="connsiteY16" fmla="*/ 126303 h 196312"/>
                <a:gd name="connsiteX17" fmla="*/ 64677 w 129928"/>
                <a:gd name="connsiteY17" fmla="*/ 135447 h 196312"/>
                <a:gd name="connsiteX18" fmla="*/ 44103 w 129928"/>
                <a:gd name="connsiteY18" fmla="*/ 120683 h 196312"/>
                <a:gd name="connsiteX19" fmla="*/ 44103 w 129928"/>
                <a:gd name="connsiteY19" fmla="*/ 119730 h 196312"/>
                <a:gd name="connsiteX20" fmla="*/ 2 w 129928"/>
                <a:gd name="connsiteY20" fmla="*/ 119349 h 196312"/>
                <a:gd name="connsiteX21" fmla="*/ 52485 w 129928"/>
                <a:gd name="connsiteY21" fmla="*/ 163259 h 196312"/>
                <a:gd name="connsiteX22" fmla="*/ 51342 w 129928"/>
                <a:gd name="connsiteY22" fmla="*/ 182786 h 196312"/>
                <a:gd name="connsiteX23" fmla="*/ 63915 w 129928"/>
                <a:gd name="connsiteY23" fmla="*/ 196311 h 196312"/>
                <a:gd name="connsiteX24" fmla="*/ 76774 w 129928"/>
                <a:gd name="connsiteY24" fmla="*/ 182881 h 196312"/>
                <a:gd name="connsiteX25" fmla="*/ 75821 w 129928"/>
                <a:gd name="connsiteY25" fmla="*/ 163736 h 196312"/>
                <a:gd name="connsiteX26" fmla="*/ 129923 w 129928"/>
                <a:gd name="connsiteY26" fmla="*/ 119730 h 19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28" h="196312">
                  <a:moveTo>
                    <a:pt x="129923" y="119730"/>
                  </a:moveTo>
                  <a:cubicBezTo>
                    <a:pt x="130019" y="113920"/>
                    <a:pt x="128876" y="109062"/>
                    <a:pt x="127066" y="104871"/>
                  </a:cubicBezTo>
                  <a:cubicBezTo>
                    <a:pt x="112874" y="72200"/>
                    <a:pt x="48961" y="84488"/>
                    <a:pt x="49151" y="68486"/>
                  </a:cubicBezTo>
                  <a:cubicBezTo>
                    <a:pt x="49247" y="60390"/>
                    <a:pt x="62296" y="60485"/>
                    <a:pt x="66392" y="60580"/>
                  </a:cubicBezTo>
                  <a:cubicBezTo>
                    <a:pt x="72869" y="60675"/>
                    <a:pt x="83060" y="62866"/>
                    <a:pt x="83156" y="72867"/>
                  </a:cubicBezTo>
                  <a:lnTo>
                    <a:pt x="127256" y="73248"/>
                  </a:lnTo>
                  <a:cubicBezTo>
                    <a:pt x="127542" y="46769"/>
                    <a:pt x="103539" y="35148"/>
                    <a:pt x="77060" y="32767"/>
                  </a:cubicBezTo>
                  <a:lnTo>
                    <a:pt x="78393" y="13622"/>
                  </a:lnTo>
                  <a:cubicBezTo>
                    <a:pt x="78869" y="6288"/>
                    <a:pt x="73154" y="96"/>
                    <a:pt x="65820" y="1"/>
                  </a:cubicBezTo>
                  <a:cubicBezTo>
                    <a:pt x="58486" y="-94"/>
                    <a:pt x="52676" y="6002"/>
                    <a:pt x="52961" y="13336"/>
                  </a:cubicBezTo>
                  <a:lnTo>
                    <a:pt x="53723" y="31815"/>
                  </a:lnTo>
                  <a:lnTo>
                    <a:pt x="53723" y="32862"/>
                  </a:lnTo>
                  <a:cubicBezTo>
                    <a:pt x="53342" y="32862"/>
                    <a:pt x="52961" y="32958"/>
                    <a:pt x="52580" y="32958"/>
                  </a:cubicBezTo>
                  <a:cubicBezTo>
                    <a:pt x="25720" y="35339"/>
                    <a:pt x="4098" y="46197"/>
                    <a:pt x="3812" y="74391"/>
                  </a:cubicBezTo>
                  <a:cubicBezTo>
                    <a:pt x="3812" y="76582"/>
                    <a:pt x="4098" y="78392"/>
                    <a:pt x="4384" y="80297"/>
                  </a:cubicBezTo>
                  <a:cubicBezTo>
                    <a:pt x="5432" y="87250"/>
                    <a:pt x="8099" y="92679"/>
                    <a:pt x="12194" y="96966"/>
                  </a:cubicBezTo>
                  <a:cubicBezTo>
                    <a:pt x="32864" y="118683"/>
                    <a:pt x="84775" y="111253"/>
                    <a:pt x="84584" y="126303"/>
                  </a:cubicBezTo>
                  <a:cubicBezTo>
                    <a:pt x="84489" y="135161"/>
                    <a:pt x="71345" y="135447"/>
                    <a:pt x="64677" y="135447"/>
                  </a:cubicBezTo>
                  <a:cubicBezTo>
                    <a:pt x="57724" y="135351"/>
                    <a:pt x="44198" y="132875"/>
                    <a:pt x="44103" y="120683"/>
                  </a:cubicBezTo>
                  <a:lnTo>
                    <a:pt x="44103" y="119730"/>
                  </a:lnTo>
                  <a:lnTo>
                    <a:pt x="2" y="119349"/>
                  </a:lnTo>
                  <a:cubicBezTo>
                    <a:pt x="-283" y="146972"/>
                    <a:pt x="25148" y="160116"/>
                    <a:pt x="52485" y="163259"/>
                  </a:cubicBezTo>
                  <a:lnTo>
                    <a:pt x="51342" y="182786"/>
                  </a:lnTo>
                  <a:cubicBezTo>
                    <a:pt x="50866" y="190120"/>
                    <a:pt x="56676" y="196216"/>
                    <a:pt x="63915" y="196311"/>
                  </a:cubicBezTo>
                  <a:cubicBezTo>
                    <a:pt x="71249" y="196407"/>
                    <a:pt x="77155" y="190215"/>
                    <a:pt x="76774" y="182881"/>
                  </a:cubicBezTo>
                  <a:lnTo>
                    <a:pt x="75821" y="163736"/>
                  </a:lnTo>
                  <a:cubicBezTo>
                    <a:pt x="105539" y="161736"/>
                    <a:pt x="129733" y="150496"/>
                    <a:pt x="129923" y="11973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121" name="Graphic 56">
            <a:extLst>
              <a:ext uri="{FF2B5EF4-FFF2-40B4-BE49-F238E27FC236}">
                <a16:creationId xmlns:a16="http://schemas.microsoft.com/office/drawing/2014/main" id="{C96C5C99-3397-4F2C-AB8E-7422B517D4EF}"/>
              </a:ext>
            </a:extLst>
          </p:cNvPr>
          <p:cNvGrpSpPr/>
          <p:nvPr/>
        </p:nvGrpSpPr>
        <p:grpSpPr>
          <a:xfrm rot="19042368">
            <a:off x="10258645" y="5662949"/>
            <a:ext cx="458343" cy="480417"/>
            <a:chOff x="5876048" y="4371394"/>
            <a:chExt cx="406163" cy="425727"/>
          </a:xfrm>
        </p:grpSpPr>
        <p:grpSp>
          <p:nvGrpSpPr>
            <p:cNvPr id="122" name="Graphic 56">
              <a:extLst>
                <a:ext uri="{FF2B5EF4-FFF2-40B4-BE49-F238E27FC236}">
                  <a16:creationId xmlns:a16="http://schemas.microsoft.com/office/drawing/2014/main" id="{40DFEF14-EEDC-4BEA-82FD-80320A10823F}"/>
                </a:ext>
              </a:extLst>
            </p:cNvPr>
            <p:cNvGrpSpPr/>
            <p:nvPr/>
          </p:nvGrpSpPr>
          <p:grpSpPr>
            <a:xfrm>
              <a:off x="5876048" y="4371394"/>
              <a:ext cx="406163" cy="425727"/>
              <a:chOff x="5876048" y="4371394"/>
              <a:chExt cx="406163" cy="425727"/>
            </a:xfrm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DFDE67B0-E0AB-45E1-884A-82E2CFAC07F9}"/>
                  </a:ext>
                </a:extLst>
              </p:cNvPr>
              <p:cNvSpPr/>
              <p:nvPr/>
            </p:nvSpPr>
            <p:spPr>
              <a:xfrm rot="-331928">
                <a:off x="5893114" y="4408025"/>
                <a:ext cx="372030" cy="372030"/>
              </a:xfrm>
              <a:custGeom>
                <a:avLst/>
                <a:gdLst>
                  <a:gd name="connsiteX0" fmla="*/ 372031 w 372030"/>
                  <a:gd name="connsiteY0" fmla="*/ 186015 h 372030"/>
                  <a:gd name="connsiteX1" fmla="*/ 186015 w 372030"/>
                  <a:gd name="connsiteY1" fmla="*/ 372031 h 372030"/>
                  <a:gd name="connsiteX2" fmla="*/ 0 w 372030"/>
                  <a:gd name="connsiteY2" fmla="*/ 186015 h 372030"/>
                  <a:gd name="connsiteX3" fmla="*/ 186015 w 372030"/>
                  <a:gd name="connsiteY3" fmla="*/ 0 h 372030"/>
                  <a:gd name="connsiteX4" fmla="*/ 372031 w 372030"/>
                  <a:gd name="connsiteY4" fmla="*/ 186015 h 372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2030" h="372030">
                    <a:moveTo>
                      <a:pt x="372031" y="186015"/>
                    </a:moveTo>
                    <a:cubicBezTo>
                      <a:pt x="372031" y="288749"/>
                      <a:pt x="288749" y="372031"/>
                      <a:pt x="186015" y="372031"/>
                    </a:cubicBezTo>
                    <a:cubicBezTo>
                      <a:pt x="83282" y="372031"/>
                      <a:pt x="0" y="288749"/>
                      <a:pt x="0" y="186015"/>
                    </a:cubicBezTo>
                    <a:cubicBezTo>
                      <a:pt x="0" y="83282"/>
                      <a:pt x="83282" y="0"/>
                      <a:pt x="186015" y="0"/>
                    </a:cubicBezTo>
                    <a:cubicBezTo>
                      <a:pt x="288749" y="0"/>
                      <a:pt x="372031" y="83282"/>
                      <a:pt x="372031" y="186015"/>
                    </a:cubicBezTo>
                    <a:close/>
                  </a:path>
                </a:pathLst>
              </a:custGeom>
              <a:gradFill flip="none" rotWithShape="1">
                <a:gsLst>
                  <a:gs pos="80000">
                    <a:schemeClr val="accent3"/>
                  </a:gs>
                  <a:gs pos="100000">
                    <a:schemeClr val="accent3"/>
                  </a:gs>
                  <a:gs pos="15000">
                    <a:schemeClr val="accent3">
                      <a:lumMod val="40000"/>
                      <a:lumOff val="60000"/>
                    </a:schemeClr>
                  </a:gs>
                  <a:gs pos="45000">
                    <a:schemeClr val="accent3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81000" dist="444500" dir="8100000" sx="90000" sy="90000" algn="tr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grpSp>
            <p:nvGrpSpPr>
              <p:cNvPr id="125" name="Graphic 56">
                <a:extLst>
                  <a:ext uri="{FF2B5EF4-FFF2-40B4-BE49-F238E27FC236}">
                    <a16:creationId xmlns:a16="http://schemas.microsoft.com/office/drawing/2014/main" id="{512C2913-37DD-4E10-A65D-7DB04081F511}"/>
                  </a:ext>
                </a:extLst>
              </p:cNvPr>
              <p:cNvGrpSpPr/>
              <p:nvPr/>
            </p:nvGrpSpPr>
            <p:grpSpPr>
              <a:xfrm>
                <a:off x="5892530" y="4371394"/>
                <a:ext cx="372833" cy="372919"/>
                <a:chOff x="5892530" y="4371394"/>
                <a:chExt cx="372833" cy="372919"/>
              </a:xfrm>
            </p:grpSpPr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A7C04B85-90F0-4961-9D10-2660C9536448}"/>
                    </a:ext>
                  </a:extLst>
                </p:cNvPr>
                <p:cNvSpPr/>
                <p:nvPr/>
              </p:nvSpPr>
              <p:spPr>
                <a:xfrm>
                  <a:off x="5892530" y="4371394"/>
                  <a:ext cx="372833" cy="372919"/>
                </a:xfrm>
                <a:custGeom>
                  <a:avLst/>
                  <a:gdLst>
                    <a:gd name="connsiteX0" fmla="*/ 371585 w 372833"/>
                    <a:gd name="connsiteY0" fmla="*/ 165553 h 372919"/>
                    <a:gd name="connsiteX1" fmla="*/ 284622 w 372833"/>
                    <a:gd name="connsiteY1" fmla="*/ 28202 h 372919"/>
                    <a:gd name="connsiteX2" fmla="*/ 265953 w 372833"/>
                    <a:gd name="connsiteY2" fmla="*/ 18010 h 372919"/>
                    <a:gd name="connsiteX3" fmla="*/ 205469 w 372833"/>
                    <a:gd name="connsiteY3" fmla="*/ 1056 h 372919"/>
                    <a:gd name="connsiteX4" fmla="*/ 188133 w 372833"/>
                    <a:gd name="connsiteY4" fmla="*/ 8 h 372919"/>
                    <a:gd name="connsiteX5" fmla="*/ 15 w 372833"/>
                    <a:gd name="connsiteY5" fmla="*/ 184793 h 372919"/>
                    <a:gd name="connsiteX6" fmla="*/ 777 w 372833"/>
                    <a:gd name="connsiteY6" fmla="*/ 202129 h 372919"/>
                    <a:gd name="connsiteX7" fmla="*/ 16588 w 372833"/>
                    <a:gd name="connsiteY7" fmla="*/ 262898 h 372919"/>
                    <a:gd name="connsiteX8" fmla="*/ 26399 w 372833"/>
                    <a:gd name="connsiteY8" fmla="*/ 281758 h 372919"/>
                    <a:gd name="connsiteX9" fmla="*/ 162130 w 372833"/>
                    <a:gd name="connsiteY9" fmla="*/ 371197 h 372919"/>
                    <a:gd name="connsiteX10" fmla="*/ 184704 w 372833"/>
                    <a:gd name="connsiteY10" fmla="*/ 372912 h 372919"/>
                    <a:gd name="connsiteX11" fmla="*/ 372823 w 372833"/>
                    <a:gd name="connsiteY11" fmla="*/ 188127 h 372919"/>
                    <a:gd name="connsiteX12" fmla="*/ 371585 w 372833"/>
                    <a:gd name="connsiteY12" fmla="*/ 165553 h 372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72833" h="372919">
                      <a:moveTo>
                        <a:pt x="371585" y="165553"/>
                      </a:moveTo>
                      <a:cubicBezTo>
                        <a:pt x="365108" y="107545"/>
                        <a:pt x="331961" y="57634"/>
                        <a:pt x="284622" y="28202"/>
                      </a:cubicBezTo>
                      <a:cubicBezTo>
                        <a:pt x="278621" y="24487"/>
                        <a:pt x="272430" y="21058"/>
                        <a:pt x="265953" y="18010"/>
                      </a:cubicBezTo>
                      <a:cubicBezTo>
                        <a:pt x="247284" y="9152"/>
                        <a:pt x="226900" y="3342"/>
                        <a:pt x="205469" y="1056"/>
                      </a:cubicBezTo>
                      <a:cubicBezTo>
                        <a:pt x="199754" y="484"/>
                        <a:pt x="194039" y="8"/>
                        <a:pt x="188133" y="8"/>
                      </a:cubicBezTo>
                      <a:cubicBezTo>
                        <a:pt x="85168" y="-944"/>
                        <a:pt x="967" y="81828"/>
                        <a:pt x="15" y="184793"/>
                      </a:cubicBezTo>
                      <a:cubicBezTo>
                        <a:pt x="-81" y="190699"/>
                        <a:pt x="300" y="196414"/>
                        <a:pt x="777" y="202129"/>
                      </a:cubicBezTo>
                      <a:cubicBezTo>
                        <a:pt x="2586" y="223655"/>
                        <a:pt x="8111" y="244039"/>
                        <a:pt x="16588" y="262898"/>
                      </a:cubicBezTo>
                      <a:cubicBezTo>
                        <a:pt x="19541" y="269375"/>
                        <a:pt x="22779" y="275662"/>
                        <a:pt x="26399" y="281758"/>
                      </a:cubicBezTo>
                      <a:cubicBezTo>
                        <a:pt x="54974" y="329668"/>
                        <a:pt x="104313" y="363673"/>
                        <a:pt x="162130" y="371197"/>
                      </a:cubicBezTo>
                      <a:cubicBezTo>
                        <a:pt x="169560" y="372150"/>
                        <a:pt x="177084" y="372817"/>
                        <a:pt x="184704" y="372912"/>
                      </a:cubicBezTo>
                      <a:cubicBezTo>
                        <a:pt x="287670" y="373864"/>
                        <a:pt x="371871" y="291092"/>
                        <a:pt x="372823" y="188127"/>
                      </a:cubicBezTo>
                      <a:cubicBezTo>
                        <a:pt x="372918" y="180507"/>
                        <a:pt x="372347" y="172982"/>
                        <a:pt x="371585" y="165553"/>
                      </a:cubicBezTo>
                      <a:close/>
                    </a:path>
                  </a:pathLst>
                </a:custGeom>
                <a:gradFill>
                  <a:gsLst>
                    <a:gs pos="80000">
                      <a:schemeClr val="accent3"/>
                    </a:gs>
                    <a:gs pos="100000">
                      <a:schemeClr val="accent3"/>
                    </a:gs>
                    <a:gs pos="15000">
                      <a:schemeClr val="accent3">
                        <a:lumMod val="40000"/>
                        <a:lumOff val="60000"/>
                      </a:schemeClr>
                    </a:gs>
                    <a:gs pos="45000">
                      <a:schemeClr val="accent3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  <a:ln>
                  <a:noFill/>
                </a:ln>
                <a:effectLst>
                  <a:outerShdw blurRad="381000" dist="444500" dir="8100000" sx="90000" sy="90000" algn="tr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grpSp>
              <p:nvGrpSpPr>
                <p:cNvPr id="127" name="Graphic 56">
                  <a:extLst>
                    <a:ext uri="{FF2B5EF4-FFF2-40B4-BE49-F238E27FC236}">
                      <a16:creationId xmlns:a16="http://schemas.microsoft.com/office/drawing/2014/main" id="{DF6C5E41-E0A1-4629-A443-E55711BB29C2}"/>
                    </a:ext>
                  </a:extLst>
                </p:cNvPr>
                <p:cNvGrpSpPr/>
                <p:nvPr/>
              </p:nvGrpSpPr>
              <p:grpSpPr>
                <a:xfrm>
                  <a:off x="5936741" y="4415784"/>
                  <a:ext cx="284328" cy="284332"/>
                  <a:chOff x="5936741" y="4415784"/>
                  <a:chExt cx="284328" cy="284332"/>
                </a:xfrm>
              </p:grpSpPr>
              <p:sp>
                <p:nvSpPr>
                  <p:cNvPr id="128" name="Freeform: Shape 127">
                    <a:extLst>
                      <a:ext uri="{FF2B5EF4-FFF2-40B4-BE49-F238E27FC236}">
                        <a16:creationId xmlns:a16="http://schemas.microsoft.com/office/drawing/2014/main" id="{CE8A51A5-E77C-4F67-8323-971E9E27775C}"/>
                      </a:ext>
                    </a:extLst>
                  </p:cNvPr>
                  <p:cNvSpPr/>
                  <p:nvPr/>
                </p:nvSpPr>
                <p:spPr>
                  <a:xfrm>
                    <a:off x="5936741" y="4415784"/>
                    <a:ext cx="284328" cy="157167"/>
                  </a:xfrm>
                  <a:custGeom>
                    <a:avLst/>
                    <a:gdLst>
                      <a:gd name="connsiteX0" fmla="*/ 143446 w 284328"/>
                      <a:gd name="connsiteY0" fmla="*/ 5 h 157167"/>
                      <a:gd name="connsiteX1" fmla="*/ 0 w 284328"/>
                      <a:gd name="connsiteY1" fmla="*/ 140880 h 157167"/>
                      <a:gd name="connsiteX2" fmla="*/ 286 w 284328"/>
                      <a:gd name="connsiteY2" fmla="*/ 148595 h 157167"/>
                      <a:gd name="connsiteX3" fmla="*/ 1143 w 284328"/>
                      <a:gd name="connsiteY3" fmla="*/ 154596 h 157167"/>
                      <a:gd name="connsiteX4" fmla="*/ 143161 w 284328"/>
                      <a:gd name="connsiteY4" fmla="*/ 27342 h 157167"/>
                      <a:gd name="connsiteX5" fmla="*/ 282893 w 284328"/>
                      <a:gd name="connsiteY5" fmla="*/ 157168 h 157167"/>
                      <a:gd name="connsiteX6" fmla="*/ 283845 w 284328"/>
                      <a:gd name="connsiteY6" fmla="*/ 151167 h 157167"/>
                      <a:gd name="connsiteX7" fmla="*/ 284321 w 284328"/>
                      <a:gd name="connsiteY7" fmla="*/ 143452 h 157167"/>
                      <a:gd name="connsiteX8" fmla="*/ 143446 w 284328"/>
                      <a:gd name="connsiteY8" fmla="*/ 5 h 1571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328" h="157167">
                        <a:moveTo>
                          <a:pt x="143446" y="5"/>
                        </a:moveTo>
                        <a:cubicBezTo>
                          <a:pt x="64960" y="-662"/>
                          <a:pt x="667" y="62394"/>
                          <a:pt x="0" y="140880"/>
                        </a:cubicBezTo>
                        <a:cubicBezTo>
                          <a:pt x="0" y="143452"/>
                          <a:pt x="191" y="146023"/>
                          <a:pt x="286" y="148595"/>
                        </a:cubicBezTo>
                        <a:cubicBezTo>
                          <a:pt x="381" y="150691"/>
                          <a:pt x="953" y="152596"/>
                          <a:pt x="1143" y="154596"/>
                        </a:cubicBezTo>
                        <a:cubicBezTo>
                          <a:pt x="8763" y="82587"/>
                          <a:pt x="69342" y="26675"/>
                          <a:pt x="143161" y="27342"/>
                        </a:cubicBezTo>
                        <a:cubicBezTo>
                          <a:pt x="216979" y="28009"/>
                          <a:pt x="276606" y="85063"/>
                          <a:pt x="282893" y="157168"/>
                        </a:cubicBezTo>
                        <a:cubicBezTo>
                          <a:pt x="283083" y="155168"/>
                          <a:pt x="283750" y="153262"/>
                          <a:pt x="283845" y="151167"/>
                        </a:cubicBezTo>
                        <a:cubicBezTo>
                          <a:pt x="284036" y="148595"/>
                          <a:pt x="284321" y="146119"/>
                          <a:pt x="284321" y="143452"/>
                        </a:cubicBezTo>
                        <a:cubicBezTo>
                          <a:pt x="285083" y="64870"/>
                          <a:pt x="222028" y="672"/>
                          <a:pt x="143446" y="5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80000">
                        <a:schemeClr val="accent3"/>
                      </a:gs>
                      <a:gs pos="100000">
                        <a:schemeClr val="accent3"/>
                      </a:gs>
                      <a:gs pos="15000">
                        <a:schemeClr val="accent3">
                          <a:lumMod val="40000"/>
                          <a:lumOff val="60000"/>
                        </a:schemeClr>
                      </a:gs>
                      <a:gs pos="45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  <a:effectLst>
                    <a:outerShdw blurRad="381000" dist="444500" dir="8100000" sx="90000" sy="90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29" name="Freeform: Shape 128">
                    <a:extLst>
                      <a:ext uri="{FF2B5EF4-FFF2-40B4-BE49-F238E27FC236}">
                        <a16:creationId xmlns:a16="http://schemas.microsoft.com/office/drawing/2014/main" id="{7C9A7C7F-B923-43CD-BD5D-112552D0CB15}"/>
                      </a:ext>
                    </a:extLst>
                  </p:cNvPr>
                  <p:cNvSpPr/>
                  <p:nvPr/>
                </p:nvSpPr>
                <p:spPr>
                  <a:xfrm>
                    <a:off x="5937884" y="4443025"/>
                    <a:ext cx="281749" cy="257091"/>
                  </a:xfrm>
                  <a:custGeom>
                    <a:avLst/>
                    <a:gdLst>
                      <a:gd name="connsiteX0" fmla="*/ 139732 w 281749"/>
                      <a:gd name="connsiteY0" fmla="*/ 257086 h 257091"/>
                      <a:gd name="connsiteX1" fmla="*/ 281750 w 281749"/>
                      <a:gd name="connsiteY1" fmla="*/ 129832 h 257091"/>
                      <a:gd name="connsiteX2" fmla="*/ 142018 w 281749"/>
                      <a:gd name="connsiteY2" fmla="*/ 6 h 257091"/>
                      <a:gd name="connsiteX3" fmla="*/ 0 w 281749"/>
                      <a:gd name="connsiteY3" fmla="*/ 127260 h 257091"/>
                      <a:gd name="connsiteX4" fmla="*/ 139732 w 281749"/>
                      <a:gd name="connsiteY4" fmla="*/ 257086 h 257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1749" h="257091">
                        <a:moveTo>
                          <a:pt x="139732" y="257086"/>
                        </a:moveTo>
                        <a:cubicBezTo>
                          <a:pt x="213550" y="257752"/>
                          <a:pt x="274225" y="201841"/>
                          <a:pt x="281750" y="129832"/>
                        </a:cubicBezTo>
                        <a:cubicBezTo>
                          <a:pt x="275463" y="57727"/>
                          <a:pt x="215836" y="673"/>
                          <a:pt x="142018" y="6"/>
                        </a:cubicBezTo>
                        <a:cubicBezTo>
                          <a:pt x="68199" y="-661"/>
                          <a:pt x="7525" y="55251"/>
                          <a:pt x="0" y="127260"/>
                        </a:cubicBezTo>
                        <a:cubicBezTo>
                          <a:pt x="6382" y="199364"/>
                          <a:pt x="65913" y="256419"/>
                          <a:pt x="139732" y="257086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80000">
                        <a:schemeClr val="accent3"/>
                      </a:gs>
                      <a:gs pos="100000">
                        <a:schemeClr val="accent3"/>
                      </a:gs>
                      <a:gs pos="15000">
                        <a:schemeClr val="accent3">
                          <a:lumMod val="40000"/>
                          <a:lumOff val="60000"/>
                        </a:schemeClr>
                      </a:gs>
                      <a:gs pos="45000">
                        <a:schemeClr val="accent3">
                          <a:lumMod val="60000"/>
                          <a:lumOff val="40000"/>
                        </a:schemeClr>
                      </a:gs>
                    </a:gsLst>
                    <a:lin ang="8100000" scaled="1"/>
                    <a:tileRect/>
                  </a:gradFill>
                  <a:ln>
                    <a:noFill/>
                  </a:ln>
                  <a:effectLst>
                    <a:outerShdw blurRad="381000" dist="444500" dir="8100000" sx="90000" sy="90000" algn="tr" rotWithShape="0">
                      <a:prstClr val="black">
                        <a:alpha val="1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D"/>
                  </a:p>
                </p:txBody>
              </p:sp>
            </p:grpSp>
          </p:grpSp>
        </p:grp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A9441F8C-3FDC-48BE-91FD-05995309CE36}"/>
                </a:ext>
              </a:extLst>
            </p:cNvPr>
            <p:cNvSpPr/>
            <p:nvPr/>
          </p:nvSpPr>
          <p:spPr>
            <a:xfrm>
              <a:off x="6014082" y="4473509"/>
              <a:ext cx="129928" cy="196312"/>
            </a:xfrm>
            <a:custGeom>
              <a:avLst/>
              <a:gdLst>
                <a:gd name="connsiteX0" fmla="*/ 129923 w 129928"/>
                <a:gd name="connsiteY0" fmla="*/ 119730 h 196312"/>
                <a:gd name="connsiteX1" fmla="*/ 127066 w 129928"/>
                <a:gd name="connsiteY1" fmla="*/ 104871 h 196312"/>
                <a:gd name="connsiteX2" fmla="*/ 49151 w 129928"/>
                <a:gd name="connsiteY2" fmla="*/ 68486 h 196312"/>
                <a:gd name="connsiteX3" fmla="*/ 66392 w 129928"/>
                <a:gd name="connsiteY3" fmla="*/ 60580 h 196312"/>
                <a:gd name="connsiteX4" fmla="*/ 83156 w 129928"/>
                <a:gd name="connsiteY4" fmla="*/ 72867 h 196312"/>
                <a:gd name="connsiteX5" fmla="*/ 127256 w 129928"/>
                <a:gd name="connsiteY5" fmla="*/ 73248 h 196312"/>
                <a:gd name="connsiteX6" fmla="*/ 77060 w 129928"/>
                <a:gd name="connsiteY6" fmla="*/ 32767 h 196312"/>
                <a:gd name="connsiteX7" fmla="*/ 78393 w 129928"/>
                <a:gd name="connsiteY7" fmla="*/ 13622 h 196312"/>
                <a:gd name="connsiteX8" fmla="*/ 65820 w 129928"/>
                <a:gd name="connsiteY8" fmla="*/ 1 h 196312"/>
                <a:gd name="connsiteX9" fmla="*/ 52961 w 129928"/>
                <a:gd name="connsiteY9" fmla="*/ 13336 h 196312"/>
                <a:gd name="connsiteX10" fmla="*/ 53723 w 129928"/>
                <a:gd name="connsiteY10" fmla="*/ 31815 h 196312"/>
                <a:gd name="connsiteX11" fmla="*/ 53723 w 129928"/>
                <a:gd name="connsiteY11" fmla="*/ 32862 h 196312"/>
                <a:gd name="connsiteX12" fmla="*/ 52580 w 129928"/>
                <a:gd name="connsiteY12" fmla="*/ 32958 h 196312"/>
                <a:gd name="connsiteX13" fmla="*/ 3812 w 129928"/>
                <a:gd name="connsiteY13" fmla="*/ 74391 h 196312"/>
                <a:gd name="connsiteX14" fmla="*/ 4384 w 129928"/>
                <a:gd name="connsiteY14" fmla="*/ 80297 h 196312"/>
                <a:gd name="connsiteX15" fmla="*/ 12194 w 129928"/>
                <a:gd name="connsiteY15" fmla="*/ 96966 h 196312"/>
                <a:gd name="connsiteX16" fmla="*/ 84584 w 129928"/>
                <a:gd name="connsiteY16" fmla="*/ 126303 h 196312"/>
                <a:gd name="connsiteX17" fmla="*/ 64677 w 129928"/>
                <a:gd name="connsiteY17" fmla="*/ 135447 h 196312"/>
                <a:gd name="connsiteX18" fmla="*/ 44103 w 129928"/>
                <a:gd name="connsiteY18" fmla="*/ 120683 h 196312"/>
                <a:gd name="connsiteX19" fmla="*/ 44103 w 129928"/>
                <a:gd name="connsiteY19" fmla="*/ 119730 h 196312"/>
                <a:gd name="connsiteX20" fmla="*/ 2 w 129928"/>
                <a:gd name="connsiteY20" fmla="*/ 119349 h 196312"/>
                <a:gd name="connsiteX21" fmla="*/ 52485 w 129928"/>
                <a:gd name="connsiteY21" fmla="*/ 163259 h 196312"/>
                <a:gd name="connsiteX22" fmla="*/ 51342 w 129928"/>
                <a:gd name="connsiteY22" fmla="*/ 182786 h 196312"/>
                <a:gd name="connsiteX23" fmla="*/ 63915 w 129928"/>
                <a:gd name="connsiteY23" fmla="*/ 196311 h 196312"/>
                <a:gd name="connsiteX24" fmla="*/ 76774 w 129928"/>
                <a:gd name="connsiteY24" fmla="*/ 182881 h 196312"/>
                <a:gd name="connsiteX25" fmla="*/ 75821 w 129928"/>
                <a:gd name="connsiteY25" fmla="*/ 163736 h 196312"/>
                <a:gd name="connsiteX26" fmla="*/ 129923 w 129928"/>
                <a:gd name="connsiteY26" fmla="*/ 119730 h 19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28" h="196312">
                  <a:moveTo>
                    <a:pt x="129923" y="119730"/>
                  </a:moveTo>
                  <a:cubicBezTo>
                    <a:pt x="130019" y="113920"/>
                    <a:pt x="128876" y="109062"/>
                    <a:pt x="127066" y="104871"/>
                  </a:cubicBezTo>
                  <a:cubicBezTo>
                    <a:pt x="112874" y="72200"/>
                    <a:pt x="48961" y="84488"/>
                    <a:pt x="49151" y="68486"/>
                  </a:cubicBezTo>
                  <a:cubicBezTo>
                    <a:pt x="49247" y="60390"/>
                    <a:pt x="62296" y="60485"/>
                    <a:pt x="66392" y="60580"/>
                  </a:cubicBezTo>
                  <a:cubicBezTo>
                    <a:pt x="72869" y="60675"/>
                    <a:pt x="83060" y="62866"/>
                    <a:pt x="83156" y="72867"/>
                  </a:cubicBezTo>
                  <a:lnTo>
                    <a:pt x="127256" y="73248"/>
                  </a:lnTo>
                  <a:cubicBezTo>
                    <a:pt x="127542" y="46769"/>
                    <a:pt x="103539" y="35148"/>
                    <a:pt x="77060" y="32767"/>
                  </a:cubicBezTo>
                  <a:lnTo>
                    <a:pt x="78393" y="13622"/>
                  </a:lnTo>
                  <a:cubicBezTo>
                    <a:pt x="78869" y="6288"/>
                    <a:pt x="73154" y="96"/>
                    <a:pt x="65820" y="1"/>
                  </a:cubicBezTo>
                  <a:cubicBezTo>
                    <a:pt x="58486" y="-94"/>
                    <a:pt x="52676" y="6002"/>
                    <a:pt x="52961" y="13336"/>
                  </a:cubicBezTo>
                  <a:lnTo>
                    <a:pt x="53723" y="31815"/>
                  </a:lnTo>
                  <a:lnTo>
                    <a:pt x="53723" y="32862"/>
                  </a:lnTo>
                  <a:cubicBezTo>
                    <a:pt x="53342" y="32862"/>
                    <a:pt x="52961" y="32958"/>
                    <a:pt x="52580" y="32958"/>
                  </a:cubicBezTo>
                  <a:cubicBezTo>
                    <a:pt x="25720" y="35339"/>
                    <a:pt x="4098" y="46197"/>
                    <a:pt x="3812" y="74391"/>
                  </a:cubicBezTo>
                  <a:cubicBezTo>
                    <a:pt x="3812" y="76582"/>
                    <a:pt x="4098" y="78392"/>
                    <a:pt x="4384" y="80297"/>
                  </a:cubicBezTo>
                  <a:cubicBezTo>
                    <a:pt x="5432" y="87250"/>
                    <a:pt x="8099" y="92679"/>
                    <a:pt x="12194" y="96966"/>
                  </a:cubicBezTo>
                  <a:cubicBezTo>
                    <a:pt x="32864" y="118683"/>
                    <a:pt x="84775" y="111253"/>
                    <a:pt x="84584" y="126303"/>
                  </a:cubicBezTo>
                  <a:cubicBezTo>
                    <a:pt x="84489" y="135161"/>
                    <a:pt x="71345" y="135447"/>
                    <a:pt x="64677" y="135447"/>
                  </a:cubicBezTo>
                  <a:cubicBezTo>
                    <a:pt x="57724" y="135351"/>
                    <a:pt x="44198" y="132875"/>
                    <a:pt x="44103" y="120683"/>
                  </a:cubicBezTo>
                  <a:lnTo>
                    <a:pt x="44103" y="119730"/>
                  </a:lnTo>
                  <a:lnTo>
                    <a:pt x="2" y="119349"/>
                  </a:lnTo>
                  <a:cubicBezTo>
                    <a:pt x="-283" y="146972"/>
                    <a:pt x="25148" y="160116"/>
                    <a:pt x="52485" y="163259"/>
                  </a:cubicBezTo>
                  <a:lnTo>
                    <a:pt x="51342" y="182786"/>
                  </a:lnTo>
                  <a:cubicBezTo>
                    <a:pt x="50866" y="190120"/>
                    <a:pt x="56676" y="196216"/>
                    <a:pt x="63915" y="196311"/>
                  </a:cubicBezTo>
                  <a:cubicBezTo>
                    <a:pt x="71249" y="196407"/>
                    <a:pt x="77155" y="190215"/>
                    <a:pt x="76774" y="182881"/>
                  </a:cubicBezTo>
                  <a:lnTo>
                    <a:pt x="75821" y="163736"/>
                  </a:lnTo>
                  <a:cubicBezTo>
                    <a:pt x="105539" y="161736"/>
                    <a:pt x="129733" y="150496"/>
                    <a:pt x="129923" y="11973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133" name="Rectangle 132">
            <a:extLst>
              <a:ext uri="{FF2B5EF4-FFF2-40B4-BE49-F238E27FC236}">
                <a16:creationId xmlns:a16="http://schemas.microsoft.com/office/drawing/2014/main" id="{12940733-13A8-4675-920F-9216F0994855}"/>
              </a:ext>
            </a:extLst>
          </p:cNvPr>
          <p:cNvSpPr/>
          <p:nvPr/>
        </p:nvSpPr>
        <p:spPr>
          <a:xfrm>
            <a:off x="2063768" y="1481128"/>
            <a:ext cx="37703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latin typeface="Montserrat" panose="00000500000000000000" pitchFamily="2" charset="0"/>
                <a:cs typeface="Arial" panose="020B0604020202020204" pitchFamily="34" charset="0"/>
              </a:rPr>
              <a:t>Technology</a:t>
            </a:r>
            <a:endParaRPr lang="en-US" sz="4000" b="1" dirty="0">
              <a:solidFill>
                <a:schemeClr val="accent1"/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A7424A0-EB3A-4F1B-A228-3077DC997E97}"/>
              </a:ext>
            </a:extLst>
          </p:cNvPr>
          <p:cNvGrpSpPr/>
          <p:nvPr/>
        </p:nvGrpSpPr>
        <p:grpSpPr>
          <a:xfrm>
            <a:off x="2150955" y="3366756"/>
            <a:ext cx="2338886" cy="2891144"/>
            <a:chOff x="2150955" y="3366756"/>
            <a:chExt cx="2338886" cy="2891144"/>
          </a:xfrm>
          <a:solidFill>
            <a:schemeClr val="bg2"/>
          </a:solidFill>
        </p:grpSpPr>
        <p:sp>
          <p:nvSpPr>
            <p:cNvPr id="134" name="Rectangle: Rounded Corners 133">
              <a:extLst>
                <a:ext uri="{FF2B5EF4-FFF2-40B4-BE49-F238E27FC236}">
                  <a16:creationId xmlns:a16="http://schemas.microsoft.com/office/drawing/2014/main" id="{B00E72D5-3339-4AD2-A2BB-376862F489A4}"/>
                </a:ext>
              </a:extLst>
            </p:cNvPr>
            <p:cNvSpPr/>
            <p:nvPr/>
          </p:nvSpPr>
          <p:spPr>
            <a:xfrm>
              <a:off x="2150955" y="3366756"/>
              <a:ext cx="2338886" cy="2891144"/>
            </a:xfrm>
            <a:prstGeom prst="roundRect">
              <a:avLst>
                <a:gd name="adj" fmla="val 14161"/>
              </a:avLst>
            </a:prstGeom>
            <a:grpFill/>
            <a:ln>
              <a:solidFill>
                <a:schemeClr val="accent1"/>
              </a:solidFill>
            </a:ln>
            <a:effectLst>
              <a:outerShdw blurRad="1206500" dist="876300" dir="8100000" sx="95000" sy="95000" algn="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FDF5D1A4-B9BA-4BDB-8498-000787B6B8F4}"/>
                </a:ext>
              </a:extLst>
            </p:cNvPr>
            <p:cNvSpPr txBox="1"/>
            <p:nvPr/>
          </p:nvSpPr>
          <p:spPr>
            <a:xfrm>
              <a:off x="2175810" y="3577493"/>
              <a:ext cx="2289175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latin typeface="Montserrat" panose="00000500000000000000" pitchFamily="2" charset="0"/>
                  <a:cs typeface="Poppins" panose="00000500000000000000" pitchFamily="2" charset="0"/>
                </a:rPr>
                <a:t>FrontEnd</a:t>
              </a:r>
              <a:endParaRPr lang="en-US" b="1" dirty="0">
                <a:latin typeface="Montserrat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907D6547-BA27-4A20-B13A-C38FD2161B55}"/>
                </a:ext>
              </a:extLst>
            </p:cNvPr>
            <p:cNvSpPr txBox="1"/>
            <p:nvPr/>
          </p:nvSpPr>
          <p:spPr>
            <a:xfrm>
              <a:off x="2267523" y="4257324"/>
              <a:ext cx="2103120" cy="58477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accent1"/>
                  </a:solidFill>
                  <a:latin typeface="+mj-lt"/>
                  <a:cs typeface="Poppins" panose="00000500000000000000" pitchFamily="2" charset="0"/>
                </a:rPr>
                <a:t>ReactJS</a:t>
              </a:r>
            </a:p>
          </p:txBody>
        </p:sp>
      </p:grpSp>
      <p:sp>
        <p:nvSpPr>
          <p:cNvPr id="158" name="Oval 157">
            <a:extLst>
              <a:ext uri="{FF2B5EF4-FFF2-40B4-BE49-F238E27FC236}">
                <a16:creationId xmlns:a16="http://schemas.microsoft.com/office/drawing/2014/main" id="{60FEE46B-E3D7-4FA5-BD94-A464854B99AF}"/>
              </a:ext>
            </a:extLst>
          </p:cNvPr>
          <p:cNvSpPr/>
          <p:nvPr/>
        </p:nvSpPr>
        <p:spPr>
          <a:xfrm>
            <a:off x="4666356" y="-673087"/>
            <a:ext cx="1283945" cy="1283947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130300" dist="495300" dir="5400000" sx="86000" sy="86000" algn="t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2">
            <a:extLst>
              <a:ext uri="{FF2B5EF4-FFF2-40B4-BE49-F238E27FC236}">
                <a16:creationId xmlns:a16="http://schemas.microsoft.com/office/drawing/2014/main" id="{C38563A4-DE1B-422D-BA18-19FABB8E95A0}"/>
              </a:ext>
            </a:extLst>
          </p:cNvPr>
          <p:cNvGrpSpPr/>
          <p:nvPr/>
        </p:nvGrpSpPr>
        <p:grpSpPr>
          <a:xfrm>
            <a:off x="4643505" y="3366756"/>
            <a:ext cx="2338886" cy="2891144"/>
            <a:chOff x="2150955" y="3366756"/>
            <a:chExt cx="2338886" cy="2891144"/>
          </a:xfrm>
          <a:solidFill>
            <a:schemeClr val="bg2"/>
          </a:solidFill>
        </p:grpSpPr>
        <p:sp>
          <p:nvSpPr>
            <p:cNvPr id="88" name="Rectangle: Rounded Corners 133">
              <a:extLst>
                <a:ext uri="{FF2B5EF4-FFF2-40B4-BE49-F238E27FC236}">
                  <a16:creationId xmlns:a16="http://schemas.microsoft.com/office/drawing/2014/main" id="{05FCED53-DB93-4AAE-B6DB-C753784657A9}"/>
                </a:ext>
              </a:extLst>
            </p:cNvPr>
            <p:cNvSpPr/>
            <p:nvPr/>
          </p:nvSpPr>
          <p:spPr>
            <a:xfrm>
              <a:off x="2150955" y="3366756"/>
              <a:ext cx="2338886" cy="2891144"/>
            </a:xfrm>
            <a:prstGeom prst="roundRect">
              <a:avLst>
                <a:gd name="adj" fmla="val 14161"/>
              </a:avLst>
            </a:prstGeom>
            <a:grpFill/>
            <a:ln>
              <a:solidFill>
                <a:schemeClr val="accent1"/>
              </a:solidFill>
            </a:ln>
            <a:effectLst>
              <a:outerShdw blurRad="1206500" dist="876300" dir="8100000" sx="95000" sy="95000" algn="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TextBox 134">
              <a:extLst>
                <a:ext uri="{FF2B5EF4-FFF2-40B4-BE49-F238E27FC236}">
                  <a16:creationId xmlns:a16="http://schemas.microsoft.com/office/drawing/2014/main" id="{419EFD68-0FE1-4B9C-A449-0E7C1D2DD0F2}"/>
                </a:ext>
              </a:extLst>
            </p:cNvPr>
            <p:cNvSpPr txBox="1"/>
            <p:nvPr/>
          </p:nvSpPr>
          <p:spPr>
            <a:xfrm>
              <a:off x="2232857" y="3509976"/>
              <a:ext cx="2194530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latin typeface="Montserrat" panose="00000500000000000000" pitchFamily="2" charset="0"/>
                  <a:cs typeface="Poppins" panose="00000500000000000000" pitchFamily="2" charset="0"/>
                </a:rPr>
                <a:t>BackEnd</a:t>
              </a:r>
              <a:endParaRPr lang="en-US" b="1" dirty="0">
                <a:latin typeface="Montserrat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96" name="TextBox 135">
              <a:extLst>
                <a:ext uri="{FF2B5EF4-FFF2-40B4-BE49-F238E27FC236}">
                  <a16:creationId xmlns:a16="http://schemas.microsoft.com/office/drawing/2014/main" id="{B32EA72A-BADF-43CB-948E-41ED5DD1400B}"/>
                </a:ext>
              </a:extLst>
            </p:cNvPr>
            <p:cNvSpPr txBox="1"/>
            <p:nvPr/>
          </p:nvSpPr>
          <p:spPr>
            <a:xfrm>
              <a:off x="2252709" y="4390450"/>
              <a:ext cx="2103120" cy="58477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accent1"/>
                  </a:solidFill>
                  <a:latin typeface="+mj-lt"/>
                  <a:cs typeface="Poppins" panose="00000500000000000000" pitchFamily="2" charset="0"/>
                </a:rPr>
                <a:t>MongoDB</a:t>
              </a:r>
            </a:p>
          </p:txBody>
        </p:sp>
      </p:grpSp>
      <p:grpSp>
        <p:nvGrpSpPr>
          <p:cNvPr id="140" name="Group 2">
            <a:extLst>
              <a:ext uri="{FF2B5EF4-FFF2-40B4-BE49-F238E27FC236}">
                <a16:creationId xmlns:a16="http://schemas.microsoft.com/office/drawing/2014/main" id="{5FFD61D4-56AE-48BD-96E0-872132ACA391}"/>
              </a:ext>
            </a:extLst>
          </p:cNvPr>
          <p:cNvGrpSpPr/>
          <p:nvPr/>
        </p:nvGrpSpPr>
        <p:grpSpPr>
          <a:xfrm>
            <a:off x="7141720" y="3368647"/>
            <a:ext cx="2338886" cy="2891144"/>
            <a:chOff x="2150955" y="3366756"/>
            <a:chExt cx="2338886" cy="2891144"/>
          </a:xfrm>
          <a:solidFill>
            <a:schemeClr val="bg2"/>
          </a:solidFill>
        </p:grpSpPr>
        <p:sp>
          <p:nvSpPr>
            <p:cNvPr id="141" name="Rectangle: Rounded Corners 133">
              <a:extLst>
                <a:ext uri="{FF2B5EF4-FFF2-40B4-BE49-F238E27FC236}">
                  <a16:creationId xmlns:a16="http://schemas.microsoft.com/office/drawing/2014/main" id="{FE5EC723-B8C2-4E97-8E62-8299339FD4D9}"/>
                </a:ext>
              </a:extLst>
            </p:cNvPr>
            <p:cNvSpPr/>
            <p:nvPr/>
          </p:nvSpPr>
          <p:spPr>
            <a:xfrm>
              <a:off x="2150955" y="3366756"/>
              <a:ext cx="2338886" cy="2891144"/>
            </a:xfrm>
            <a:prstGeom prst="roundRect">
              <a:avLst>
                <a:gd name="adj" fmla="val 14161"/>
              </a:avLst>
            </a:prstGeom>
            <a:grpFill/>
            <a:ln>
              <a:solidFill>
                <a:schemeClr val="accent1"/>
              </a:solidFill>
            </a:ln>
            <a:effectLst>
              <a:outerShdw blurRad="1206500" dist="876300" dir="8100000" sx="95000" sy="95000" algn="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TextBox 134">
              <a:extLst>
                <a:ext uri="{FF2B5EF4-FFF2-40B4-BE49-F238E27FC236}">
                  <a16:creationId xmlns:a16="http://schemas.microsoft.com/office/drawing/2014/main" id="{5A5B1E23-8F73-4502-B1A3-AF024ECB3142}"/>
                </a:ext>
              </a:extLst>
            </p:cNvPr>
            <p:cNvSpPr txBox="1"/>
            <p:nvPr/>
          </p:nvSpPr>
          <p:spPr>
            <a:xfrm>
              <a:off x="2232857" y="3583603"/>
              <a:ext cx="2194530" cy="9233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Montserrat" panose="00000500000000000000" pitchFamily="2" charset="0"/>
                  <a:cs typeface="Poppins" panose="00000500000000000000" pitchFamily="2" charset="0"/>
                </a:rPr>
                <a:t>Hosting &amp; other Tools for Collaboration</a:t>
              </a:r>
            </a:p>
          </p:txBody>
        </p:sp>
        <p:sp>
          <p:nvSpPr>
            <p:cNvPr id="143" name="TextBox 135">
              <a:extLst>
                <a:ext uri="{FF2B5EF4-FFF2-40B4-BE49-F238E27FC236}">
                  <a16:creationId xmlns:a16="http://schemas.microsoft.com/office/drawing/2014/main" id="{1E200E7E-4FCD-4B1C-AC14-074F30F92583}"/>
                </a:ext>
              </a:extLst>
            </p:cNvPr>
            <p:cNvSpPr txBox="1"/>
            <p:nvPr/>
          </p:nvSpPr>
          <p:spPr>
            <a:xfrm>
              <a:off x="2192445" y="4544911"/>
              <a:ext cx="2103120" cy="132343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1"/>
                  </a:solidFill>
                  <a:latin typeface="+mj-lt"/>
                  <a:cs typeface="Poppins" panose="00000500000000000000" pitchFamily="2" charset="0"/>
                </a:rPr>
                <a:t>Hosting: Heroku</a:t>
              </a:r>
            </a:p>
            <a:p>
              <a:pPr algn="ctr"/>
              <a:r>
                <a:rPr lang="en-US" sz="2000" b="1" dirty="0">
                  <a:solidFill>
                    <a:schemeClr val="accent1"/>
                  </a:solidFill>
                  <a:latin typeface="+mj-lt"/>
                  <a:cs typeface="Poppins" panose="00000500000000000000" pitchFamily="2" charset="0"/>
                </a:rPr>
                <a:t>Tools: Miro, Whimsical, Slack, Teams</a:t>
              </a:r>
            </a:p>
          </p:txBody>
        </p:sp>
      </p:grpSp>
      <p:pic>
        <p:nvPicPr>
          <p:cNvPr id="98" name="Grafik 97">
            <a:extLst>
              <a:ext uri="{FF2B5EF4-FFF2-40B4-BE49-F238E27FC236}">
                <a16:creationId xmlns:a16="http://schemas.microsoft.com/office/drawing/2014/main" id="{1C5B0138-90E8-864C-8B63-BB4E1756A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5175" y="110419"/>
            <a:ext cx="1459530" cy="95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745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81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000">
                                          <p:cBhvr additive="base">
                                            <p:cTn id="7" dur="125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000">
                                          <p:cBhvr additive="base">
                                            <p:cTn id="8" dur="125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3" presetClass="path" presetSubtype="0" repeatCount="indefinite" accel="50000" decel="5000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-2.70833E-6 -7.40741E-7 L 0.01172 -7.40741E-7 " pathEditMode="relative" rAng="0" ptsTypes="AA">
                                          <p:cBhvr>
                                            <p:cTn id="10" dur="400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86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fill="hold" grpId="0" nodeType="withEffect" p14:presetBounceEnd="81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000">
                                          <p:cBhvr additive="base">
                                            <p:cTn id="13" dur="125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000">
                                          <p:cBhvr additive="base">
                                            <p:cTn id="14" dur="125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63" presetClass="path" presetSubtype="0" repeatCount="indefinite" accel="50000" decel="5000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54167E-6 -1.85185E-6 L 0.01172 -1.85185E-6 " pathEditMode="relative" rAng="0" ptsTypes="AA">
                                          <p:cBhvr>
                                            <p:cTn id="16" dur="400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86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3" presetClass="path" presetSubtype="0" accel="14000" decel="86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8.33333E-7 -4.81481E-6 L -8.33333E-7 0.29237 " pathEditMode="relative" rAng="0" ptsTypes="AA">
                                          <p:cBhvr>
                                            <p:cTn id="21" dur="1250" spd="-1000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46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63" presetClass="path" presetSubtype="0" accel="14000" decel="86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3.75E-6 -3.7037E-7 L 3.75E-6 0.41505 " pathEditMode="relative" rAng="0" ptsTypes="AA">
                                          <p:cBhvr>
                                            <p:cTn id="26" dur="125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63" presetClass="path" presetSubtype="0" accel="14000" decel="86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4.16667E-6 1.85185E-6 L -4.16667E-6 0.46713 " pathEditMode="relative" rAng="0" ptsTypes="AA">
                                          <p:cBhvr>
                                            <p:cTn id="31" dur="1250" spd="-1000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33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3" presetClass="path" presetSubtype="0" accel="14000" decel="86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4.16667E-6 1.85185E-6 L -4.16667E-6 0.46713 " pathEditMode="relative" rAng="0" ptsTypes="AA">
                                          <p:cBhvr>
                                            <p:cTn id="36" dur="1250" spd="-100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33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63" presetClass="path" presetSubtype="0" accel="14000" decel="86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3.95833E-6 -2.96296E-6 L -3.95833E-6 0.65602 " pathEditMode="relative" rAng="0" ptsTypes="AA">
                                          <p:cBhvr>
                                            <p:cTn id="41" dur="1250" spd="-100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280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2" fill="hold">
                          <p:stCondLst>
                            <p:cond delay="indefinite"/>
                          </p:stCondLst>
                          <p:childTnLst>
                            <p:par>
                              <p:cTn id="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7" grpId="0" animBg="1"/>
          <p:bldP spid="157" grpId="1" animBg="1"/>
          <p:bldP spid="133" grpId="0"/>
          <p:bldP spid="133" grpId="1"/>
          <p:bldP spid="158" grpId="0" animBg="1"/>
          <p:bldP spid="158" grpId="1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3" presetClass="path" presetSubtype="0" repeatCount="indefinite" accel="50000" decel="5000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-2.70833E-6 -7.40741E-7 L 0.01172 -7.40741E-7 " pathEditMode="relative" rAng="0" ptsTypes="AA">
                                          <p:cBhvr>
                                            <p:cTn id="10" dur="400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86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25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63" presetClass="path" presetSubtype="0" repeatCount="indefinite" accel="50000" decel="5000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54167E-6 -1.85185E-6 L 0.01172 -1.85185E-6 " pathEditMode="relative" rAng="0" ptsTypes="AA">
                                          <p:cBhvr>
                                            <p:cTn id="16" dur="400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86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3" presetClass="path" presetSubtype="0" accel="14000" decel="86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8.33333E-7 -4.81481E-6 L -8.33333E-7 0.29237 " pathEditMode="relative" rAng="0" ptsTypes="AA">
                                          <p:cBhvr>
                                            <p:cTn id="21" dur="1250" spd="-1000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46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63" presetClass="path" presetSubtype="0" accel="14000" decel="86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3.75E-6 -3.7037E-7 L 3.75E-6 0.41505 " pathEditMode="relative" rAng="0" ptsTypes="AA">
                                          <p:cBhvr>
                                            <p:cTn id="26" dur="125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63" presetClass="path" presetSubtype="0" accel="14000" decel="86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4.16667E-6 1.85185E-6 L -4.16667E-6 0.46713 " pathEditMode="relative" rAng="0" ptsTypes="AA">
                                          <p:cBhvr>
                                            <p:cTn id="31" dur="1250" spd="-1000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33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3" presetClass="path" presetSubtype="0" accel="14000" decel="86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4.16667E-6 1.85185E-6 L -4.16667E-6 0.46713 " pathEditMode="relative" rAng="0" ptsTypes="AA">
                                          <p:cBhvr>
                                            <p:cTn id="36" dur="1250" spd="-100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33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63" presetClass="path" presetSubtype="0" accel="14000" decel="86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3.95833E-6 -2.96296E-6 L -3.95833E-6 0.65602 " pathEditMode="relative" rAng="0" ptsTypes="AA">
                                          <p:cBhvr>
                                            <p:cTn id="41" dur="1250" spd="-100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280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2" fill="hold">
                          <p:stCondLst>
                            <p:cond delay="indefinite"/>
                          </p:stCondLst>
                          <p:childTnLst>
                            <p:par>
                              <p:cTn id="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7" grpId="0" animBg="1"/>
          <p:bldP spid="157" grpId="1" animBg="1"/>
          <p:bldP spid="133" grpId="0"/>
          <p:bldP spid="133" grpId="1"/>
          <p:bldP spid="158" grpId="0" animBg="1"/>
          <p:bldP spid="158" grpId="1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2200CD13-B022-9F40-B8D0-9F59783F84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6F0D130-F448-0F4F-8A83-AAB4240F0FA8}"/>
              </a:ext>
            </a:extLst>
          </p:cNvPr>
          <p:cNvSpPr txBox="1"/>
          <p:nvPr/>
        </p:nvSpPr>
        <p:spPr>
          <a:xfrm>
            <a:off x="204952" y="299545"/>
            <a:ext cx="5345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/>
              <a:t>Now</a:t>
            </a:r>
            <a:r>
              <a:rPr lang="de-DE" sz="3600" dirty="0"/>
              <a:t> </a:t>
            </a:r>
            <a:r>
              <a:rPr lang="de-DE" sz="3600" dirty="0" err="1"/>
              <a:t>the</a:t>
            </a:r>
            <a:r>
              <a:rPr lang="de-DE" sz="3600" dirty="0"/>
              <a:t> </a:t>
            </a:r>
            <a:r>
              <a:rPr lang="de-DE" sz="3600" dirty="0" err="1"/>
              <a:t>demo</a:t>
            </a:r>
            <a:r>
              <a:rPr lang="de-DE" sz="3600" dirty="0"/>
              <a:t> </a:t>
            </a:r>
            <a:r>
              <a:rPr lang="de-DE" sz="3600" dirty="0" err="1"/>
              <a:t>of</a:t>
            </a:r>
            <a:r>
              <a:rPr lang="de-DE" sz="3600" dirty="0"/>
              <a:t> </a:t>
            </a:r>
            <a:r>
              <a:rPr lang="de-DE" sz="3600" dirty="0" err="1"/>
              <a:t>our</a:t>
            </a:r>
            <a:r>
              <a:rPr lang="de-DE" sz="3600" dirty="0"/>
              <a:t> </a:t>
            </a:r>
            <a:r>
              <a:rPr lang="de-DE" sz="3600" dirty="0" err="1"/>
              <a:t>code</a:t>
            </a:r>
            <a:r>
              <a:rPr lang="de-DE" sz="36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089233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2">
            <a:extLst>
              <a:ext uri="{FF2B5EF4-FFF2-40B4-BE49-F238E27FC236}">
                <a16:creationId xmlns:a16="http://schemas.microsoft.com/office/drawing/2014/main" id="{6DF60BC1-54C6-4861-BFB5-84CD42086DC5}"/>
              </a:ext>
            </a:extLst>
          </p:cNvPr>
          <p:cNvSpPr/>
          <p:nvPr/>
        </p:nvSpPr>
        <p:spPr>
          <a:xfrm>
            <a:off x="1398511" y="0"/>
            <a:ext cx="449674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latin typeface="+mj-lt"/>
                <a:cs typeface="Arial" panose="020B0604020202020204" pitchFamily="34" charset="0"/>
              </a:rPr>
              <a:t>Thank you and we look forward to work more on our solution</a:t>
            </a:r>
          </a:p>
          <a:p>
            <a:r>
              <a:rPr lang="en-US" sz="4000" b="1" dirty="0">
                <a:latin typeface="+mj-lt"/>
                <a:cs typeface="Arial" panose="020B0604020202020204" pitchFamily="34" charset="0"/>
              </a:rPr>
              <a:t>Do you have any questions, feel free to ask!</a:t>
            </a:r>
          </a:p>
        </p:txBody>
      </p:sp>
      <p:pic>
        <p:nvPicPr>
          <p:cNvPr id="10" name="Grafik 9" descr="Ein Bild, das Person, draußen, Gruppe, Personen enthält.&#10;&#10;Automatisch generierte Beschreibung">
            <a:extLst>
              <a:ext uri="{FF2B5EF4-FFF2-40B4-BE49-F238E27FC236}">
                <a16:creationId xmlns:a16="http://schemas.microsoft.com/office/drawing/2014/main" id="{C4A85EE4-BEF6-4891-A082-8DE647091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774" y="0"/>
            <a:ext cx="4572386" cy="6858000"/>
          </a:xfrm>
          <a:prstGeom prst="rect">
            <a:avLst/>
          </a:prstGeom>
        </p:spPr>
      </p:pic>
      <p:pic>
        <p:nvPicPr>
          <p:cNvPr id="1026" name="Picture 2" descr="Backhand Index Pointing Down on Apple iOS 14.6">
            <a:extLst>
              <a:ext uri="{FF2B5EF4-FFF2-40B4-BE49-F238E27FC236}">
                <a16:creationId xmlns:a16="http://schemas.microsoft.com/office/drawing/2014/main" id="{11A254B8-A880-4E0A-8A9F-A46B46A96D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59448" y="4325579"/>
            <a:ext cx="930013" cy="930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AA95F50-E3E9-49AA-B09F-7C5DF94FDA26}"/>
              </a:ext>
            </a:extLst>
          </p:cNvPr>
          <p:cNvSpPr txBox="1"/>
          <p:nvPr/>
        </p:nvSpPr>
        <p:spPr>
          <a:xfrm>
            <a:off x="1808414" y="4325579"/>
            <a:ext cx="17456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>
                <a:solidFill>
                  <a:schemeClr val="accent1"/>
                </a:solidFill>
                <a:latin typeface="Nexa Light" panose="02000000000000000000" pitchFamily="50" charset="0"/>
              </a:rPr>
              <a:t>firstStep</a:t>
            </a:r>
            <a:endParaRPr lang="de-AT" sz="3600" dirty="0">
              <a:solidFill>
                <a:schemeClr val="accent1"/>
              </a:solidFill>
              <a:latin typeface="Nexa Light" panose="02000000000000000000" pitchFamily="50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7C13B56-8CB5-0C43-879A-3710295A2D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1452" y="4971910"/>
            <a:ext cx="1459530" cy="95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34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Benutzerdefiniert 12">
      <a:dk1>
        <a:srgbClr val="FFFFFF"/>
      </a:dk1>
      <a:lt1>
        <a:srgbClr val="000D14"/>
      </a:lt1>
      <a:dk2>
        <a:srgbClr val="F2F2F2"/>
      </a:dk2>
      <a:lt2>
        <a:srgbClr val="001622"/>
      </a:lt2>
      <a:accent1>
        <a:srgbClr val="34E7E4"/>
      </a:accent1>
      <a:accent2>
        <a:srgbClr val="4CEAE6"/>
      </a:accent2>
      <a:accent3>
        <a:srgbClr val="028CD8"/>
      </a:accent3>
      <a:accent4>
        <a:srgbClr val="03A0B5"/>
      </a:accent4>
      <a:accent5>
        <a:srgbClr val="FFFFFF"/>
      </a:accent5>
      <a:accent6>
        <a:srgbClr val="D8D8D8"/>
      </a:accent6>
      <a:hlink>
        <a:srgbClr val="6B9F25"/>
      </a:hlink>
      <a:folHlink>
        <a:srgbClr val="BA6906"/>
      </a:folHlink>
    </a:clrScheme>
    <a:fontScheme name="Custom 198">
      <a:majorFont>
        <a:latin typeface="Lato Black"/>
        <a:ea typeface=""/>
        <a:cs typeface=""/>
      </a:majorFont>
      <a:minorFont>
        <a:latin typeface="DM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C0C0DAEFB3B50418F93EEAC8B87E91A" ma:contentTypeVersion="12" ma:contentTypeDescription="Ein neues Dokument erstellen." ma:contentTypeScope="" ma:versionID="24635f7081a824b926ba1b39be9457bf">
  <xsd:schema xmlns:xsd="http://www.w3.org/2001/XMLSchema" xmlns:xs="http://www.w3.org/2001/XMLSchema" xmlns:p="http://schemas.microsoft.com/office/2006/metadata/properties" xmlns:ns3="11676ca0-fe36-4001-8c31-794305137240" xmlns:ns4="03cdfd40-6fa6-4df7-89c4-ab2e3e9b1292" targetNamespace="http://schemas.microsoft.com/office/2006/metadata/properties" ma:root="true" ma:fieldsID="6739d38e5ad55ffc5573d68ac55752c2" ns3:_="" ns4:_="">
    <xsd:import namespace="11676ca0-fe36-4001-8c31-794305137240"/>
    <xsd:import namespace="03cdfd40-6fa6-4df7-89c4-ab2e3e9b129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OCR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676ca0-fe36-4001-8c31-79430513724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Freigabehinweis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cdfd40-6fa6-4df7-89c4-ab2e3e9b1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92DBBA-F9CA-478D-B764-C168B590602C}">
  <ds:schemaRefs>
    <ds:schemaRef ds:uri="http://purl.org/dc/elements/1.1/"/>
    <ds:schemaRef ds:uri="http://purl.org/dc/terms/"/>
    <ds:schemaRef ds:uri="03cdfd40-6fa6-4df7-89c4-ab2e3e9b1292"/>
    <ds:schemaRef ds:uri="http://schemas.microsoft.com/office/2006/documentManagement/types"/>
    <ds:schemaRef ds:uri="http://purl.org/dc/dcmitype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11676ca0-fe36-4001-8c31-794305137240"/>
  </ds:schemaRefs>
</ds:datastoreItem>
</file>

<file path=customXml/itemProps2.xml><?xml version="1.0" encoding="utf-8"?>
<ds:datastoreItem xmlns:ds="http://schemas.openxmlformats.org/officeDocument/2006/customXml" ds:itemID="{3457EDF0-B4E3-4CC7-8F7D-C69A98264BF5}">
  <ds:schemaRefs>
    <ds:schemaRef ds:uri="03cdfd40-6fa6-4df7-89c4-ab2e3e9b1292"/>
    <ds:schemaRef ds:uri="11676ca0-fe36-4001-8c31-79430513724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6E69ADE-25D9-4BDC-AF3E-69843D0A6ED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273</Words>
  <Application>Microsoft Macintosh PowerPoint</Application>
  <PresentationFormat>Breitbild</PresentationFormat>
  <Paragraphs>53</Paragraphs>
  <Slides>10</Slides>
  <Notes>7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Arial</vt:lpstr>
      <vt:lpstr>Calibri</vt:lpstr>
      <vt:lpstr>DM Sans</vt:lpstr>
      <vt:lpstr>Lato Black</vt:lpstr>
      <vt:lpstr>Montserrat</vt:lpstr>
      <vt:lpstr>Nexa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ASUS90</dc:creator>
  <cp:lastModifiedBy>MUZAFEROVIC Adem</cp:lastModifiedBy>
  <cp:revision>5</cp:revision>
  <dcterms:created xsi:type="dcterms:W3CDTF">2021-04-26T07:19:48Z</dcterms:created>
  <dcterms:modified xsi:type="dcterms:W3CDTF">2021-12-04T14:20:24Z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0x010100CC0C0DAEFB3B50418F93EEAC8B87E91A</vt:lpwstr>
  </property>
</Properties>
</file>